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3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68"/>
  </p:notesMasterIdLst>
  <p:sldIdLst>
    <p:sldId id="258" r:id="rId2"/>
    <p:sldId id="332" r:id="rId3"/>
    <p:sldId id="263" r:id="rId4"/>
    <p:sldId id="264" r:id="rId5"/>
    <p:sldId id="266" r:id="rId6"/>
    <p:sldId id="265" r:id="rId7"/>
    <p:sldId id="273" r:id="rId8"/>
    <p:sldId id="333" r:id="rId9"/>
    <p:sldId id="274" r:id="rId10"/>
    <p:sldId id="267" r:id="rId11"/>
    <p:sldId id="268" r:id="rId12"/>
    <p:sldId id="269" r:id="rId13"/>
    <p:sldId id="275" r:id="rId14"/>
    <p:sldId id="276" r:id="rId15"/>
    <p:sldId id="277" r:id="rId16"/>
    <p:sldId id="279" r:id="rId17"/>
    <p:sldId id="278" r:id="rId18"/>
    <p:sldId id="280" r:id="rId19"/>
    <p:sldId id="281" r:id="rId20"/>
    <p:sldId id="282" r:id="rId21"/>
    <p:sldId id="283" r:id="rId22"/>
    <p:sldId id="284" r:id="rId23"/>
    <p:sldId id="286" r:id="rId24"/>
    <p:sldId id="289" r:id="rId25"/>
    <p:sldId id="288" r:id="rId26"/>
    <p:sldId id="290" r:id="rId27"/>
    <p:sldId id="291" r:id="rId28"/>
    <p:sldId id="292" r:id="rId29"/>
    <p:sldId id="294" r:id="rId30"/>
    <p:sldId id="293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7" r:id="rId43"/>
    <p:sldId id="306" r:id="rId44"/>
    <p:sldId id="308" r:id="rId45"/>
    <p:sldId id="309" r:id="rId46"/>
    <p:sldId id="310" r:id="rId47"/>
    <p:sldId id="311" r:id="rId48"/>
    <p:sldId id="313" r:id="rId49"/>
    <p:sldId id="312" r:id="rId50"/>
    <p:sldId id="314" r:id="rId51"/>
    <p:sldId id="316" r:id="rId52"/>
    <p:sldId id="315" r:id="rId53"/>
    <p:sldId id="318" r:id="rId54"/>
    <p:sldId id="317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7" r:id="rId63"/>
    <p:sldId id="328" r:id="rId64"/>
    <p:sldId id="326" r:id="rId65"/>
    <p:sldId id="329" r:id="rId66"/>
    <p:sldId id="331" r:id="rId67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5" autoAdjust="0"/>
    <p:restoredTop sz="94660"/>
  </p:normalViewPr>
  <p:slideViewPr>
    <p:cSldViewPr>
      <p:cViewPr varScale="1">
        <p:scale>
          <a:sx n="94" d="100"/>
          <a:sy n="94" d="100"/>
        </p:scale>
        <p:origin x="-498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1AEA9-8B56-4339-832E-9EF989132063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B17BE-B09D-49F3-8E2E-5525C25643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85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17BE-B09D-49F3-8E2E-5525C256434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130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B17BE-B09D-49F3-8E2E-5525C256434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75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矩形 438"/>
          <p:cNvSpPr/>
          <p:nvPr userDrawn="1"/>
        </p:nvSpPr>
        <p:spPr>
          <a:xfrm>
            <a:off x="1" y="0"/>
            <a:ext cx="9144000" cy="5147657"/>
          </a:xfrm>
          <a:prstGeom prst="rect">
            <a:avLst/>
          </a:prstGeom>
          <a:blipFill dpi="0" rotWithShape="1">
            <a:blip r:embed="rId2">
              <a:alphaModFix amt="3000"/>
            </a:blip>
            <a:srcRect/>
            <a:stretch>
              <a:fillRect t="-39501" b="-395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41" name="矩形 440"/>
          <p:cNvSpPr/>
          <p:nvPr userDrawn="1"/>
        </p:nvSpPr>
        <p:spPr>
          <a:xfrm>
            <a:off x="2" y="0"/>
            <a:ext cx="9143999" cy="5147657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l="-6296" r="-62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40" name="Rectangle 409"/>
          <p:cNvSpPr>
            <a:spLocks noChangeArrowheads="1"/>
          </p:cNvSpPr>
          <p:nvPr userDrawn="1"/>
        </p:nvSpPr>
        <p:spPr bwMode="auto">
          <a:xfrm>
            <a:off x="1757364" y="1292903"/>
            <a:ext cx="5532835" cy="2286000"/>
          </a:xfrm>
          <a:prstGeom prst="wedgeRectCallout">
            <a:avLst>
              <a:gd name="adj1" fmla="val 2393"/>
              <a:gd name="adj2" fmla="val 59296"/>
            </a:avLst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80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746484" y="1773326"/>
            <a:ext cx="5524881" cy="334565"/>
          </a:xfrm>
        </p:spPr>
        <p:txBody>
          <a:bodyPr anchor="b">
            <a:normAutofit/>
          </a:bodyPr>
          <a:lstStyle>
            <a:lvl1pPr marL="0" marR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1755686" y="2120200"/>
            <a:ext cx="5524880" cy="857864"/>
          </a:xfrm>
        </p:spPr>
        <p:txBody>
          <a:bodyPr anchor="b">
            <a:normAutofit/>
          </a:bodyPr>
          <a:lstStyle>
            <a:lvl1pPr algn="ctr">
              <a:defRPr sz="3600" b="1" spc="300"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15279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1470714" y="1663466"/>
            <a:ext cx="6202572" cy="603113"/>
          </a:xfrm>
          <a:noFill/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 hasCustomPrompt="1"/>
          </p:nvPr>
        </p:nvSpPr>
        <p:spPr>
          <a:xfrm>
            <a:off x="1470714" y="2298828"/>
            <a:ext cx="6202572" cy="812156"/>
          </a:xfrm>
          <a:noFill/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2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</a:p>
        </p:txBody>
      </p:sp>
      <p:sp>
        <p:nvSpPr>
          <p:cNvPr id="216" name="矩形 215"/>
          <p:cNvSpPr/>
          <p:nvPr userDrawn="1"/>
        </p:nvSpPr>
        <p:spPr>
          <a:xfrm>
            <a:off x="0" y="3783331"/>
            <a:ext cx="9144000" cy="1447324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7634" r="-76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466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2019/1/20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>
                    <a:lumMod val="50000"/>
                    <a:lumOff val="50000"/>
                  </a:srgbClr>
                </a:solidFill>
              </a:rPr>
              <a:t>www.islide.cc</a:t>
            </a: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3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2019/1/20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>
                <a:solidFill>
                  <a:srgbClr val="000000">
                    <a:lumMod val="50000"/>
                    <a:lumOff val="50000"/>
                  </a:srgbClr>
                </a:solidFill>
              </a:rPr>
              <a:t>www.islide.cc</a:t>
            </a: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19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64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 35"/>
          <p:cNvSpPr/>
          <p:nvPr userDrawn="1"/>
        </p:nvSpPr>
        <p:spPr>
          <a:xfrm>
            <a:off x="1" y="0"/>
            <a:ext cx="9144000" cy="5147657"/>
          </a:xfrm>
          <a:prstGeom prst="rect">
            <a:avLst/>
          </a:prstGeom>
          <a:blipFill dpi="0" rotWithShape="1">
            <a:blip r:embed="rId2">
              <a:alphaModFix amt="3000"/>
            </a:blip>
            <a:srcRect/>
            <a:stretch>
              <a:fillRect t="-39501" b="-395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7" name="矩形 36"/>
          <p:cNvSpPr/>
          <p:nvPr userDrawn="1"/>
        </p:nvSpPr>
        <p:spPr>
          <a:xfrm>
            <a:off x="2857500" y="0"/>
            <a:ext cx="6286500" cy="5147657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 t="-7785" b="-778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Rectangle 409"/>
          <p:cNvSpPr>
            <a:spLocks noChangeArrowheads="1"/>
          </p:cNvSpPr>
          <p:nvPr userDrawn="1"/>
        </p:nvSpPr>
        <p:spPr bwMode="auto">
          <a:xfrm>
            <a:off x="502443" y="1640583"/>
            <a:ext cx="3708154" cy="1532097"/>
          </a:xfrm>
          <a:prstGeom prst="wedgeRectCallout">
            <a:avLst>
              <a:gd name="adj1" fmla="val 37945"/>
              <a:gd name="adj2" fmla="val 65380"/>
            </a:avLst>
          </a:prstGeom>
          <a:solidFill>
            <a:schemeClr val="accent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502444" y="1764520"/>
            <a:ext cx="3543776" cy="730154"/>
          </a:xfrm>
        </p:spPr>
        <p:txBody>
          <a:bodyPr anchor="b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altLang="zh-CN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>
            <p:ph type="body" sz="quarter" idx="17" hasCustomPrompt="1"/>
          </p:nvPr>
        </p:nvSpPr>
        <p:spPr>
          <a:xfrm>
            <a:off x="502444" y="2702803"/>
            <a:ext cx="3543776" cy="233153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l">
              <a:buNone/>
              <a:defRPr lang="zh-CN" altLang="en-US" sz="14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5" name="文本占位符 62"/>
          <p:cNvSpPr>
            <a:spLocks noGrp="1"/>
          </p:cNvSpPr>
          <p:nvPr>
            <p:ph type="body" sz="quarter" idx="18" hasCustomPrompt="1"/>
          </p:nvPr>
        </p:nvSpPr>
        <p:spPr>
          <a:xfrm>
            <a:off x="502444" y="2939527"/>
            <a:ext cx="3543776" cy="2331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400" smtClean="0">
                <a:solidFill>
                  <a:schemeClr val="bg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60025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02444" y="2"/>
            <a:ext cx="8137922" cy="7715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2444" y="842964"/>
            <a:ext cx="8137922" cy="3764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051299" y="4680348"/>
            <a:ext cx="1041402" cy="1547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2019/1/20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02444" y="4680348"/>
            <a:ext cx="3105151" cy="1547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>
                <a:solidFill>
                  <a:srgbClr val="000000">
                    <a:lumMod val="50000"/>
                    <a:lumOff val="50000"/>
                  </a:srgbClr>
                </a:solidFill>
              </a:rPr>
              <a:t>www.islide.cc</a:t>
            </a:r>
            <a:endParaRPr lang="zh-CN" alt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49" y="4680348"/>
            <a:ext cx="2182416" cy="1547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502444" y="4680347"/>
            <a:ext cx="8137923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 userDrawn="1"/>
        </p:nvSpPr>
        <p:spPr>
          <a:xfrm>
            <a:off x="502443" y="771525"/>
            <a:ext cx="8137922" cy="54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5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08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g"/><Relationship Id="rId3" Type="http://schemas.openxmlformats.org/officeDocument/2006/relationships/image" Target="../media/image144.png"/><Relationship Id="rId7" Type="http://schemas.openxmlformats.org/officeDocument/2006/relationships/image" Target="../media/image148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1691681" y="2541187"/>
            <a:ext cx="5524881" cy="606627"/>
          </a:xfrm>
        </p:spPr>
        <p:txBody>
          <a:bodyPr>
            <a:noAutofit/>
          </a:bodyPr>
          <a:lstStyle/>
          <a:p>
            <a:r>
              <a:rPr lang="zh-CN" altLang="en-US" sz="1800" dirty="0" smtClean="0"/>
              <a:t>歌名：</a:t>
            </a:r>
            <a:r>
              <a:rPr lang="en-US" altLang="zh-CN" sz="1800" dirty="0" smtClean="0"/>
              <a:t>High School Musical</a:t>
            </a:r>
          </a:p>
          <a:p>
            <a:r>
              <a:rPr lang="zh-CN" altLang="en-US" sz="1800" dirty="0" smtClean="0"/>
              <a:t>歌手：</a:t>
            </a:r>
            <a:r>
              <a:rPr lang="en-US" altLang="zh-CN" sz="1800" dirty="0" smtClean="0"/>
              <a:t>Cast</a:t>
            </a:r>
            <a:endParaRPr lang="en-US" altLang="zh-CN" sz="18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280" y="987574"/>
            <a:ext cx="6934200" cy="17430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580" y="4261033"/>
            <a:ext cx="324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/>
              <a:t>教材：</a:t>
            </a:r>
            <a:r>
              <a:rPr lang="zh-CN" altLang="en-US" sz="1600" dirty="0"/>
              <a:t>人教版</a:t>
            </a:r>
            <a:r>
              <a:rPr lang="en-US" altLang="zh-CN" sz="1600" dirty="0" smtClean="0"/>
              <a:t>7BUnit4</a:t>
            </a:r>
          </a:p>
          <a:p>
            <a:r>
              <a:rPr lang="zh-CN" altLang="en-US" sz="1600" dirty="0" smtClean="0"/>
              <a:t>作者：黄美媛</a:t>
            </a:r>
            <a:endParaRPr lang="en-US" altLang="zh-CN" sz="1600" dirty="0" smtClean="0"/>
          </a:p>
          <a:p>
            <a:r>
              <a:rPr lang="zh-CN" altLang="en-US" sz="1600" dirty="0" smtClean="0"/>
              <a:t>单位：华南师范大学外文学院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0555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sndAc>
          <p:stSnd loop="1">
            <p:snd r:embed="rId2" name="High School Musical - High School Musical [mqms].wav"/>
          </p:stSnd>
        </p:sndAc>
      </p:transition>
    </mc:Choice>
    <mc:Fallback xmlns="">
      <p:transition spd="slow" advClick="0" advTm="2000">
        <p:sndAc>
          <p:stSnd loop="1">
            <p:snd r:embed="rId4" name="High School Musical - High School Musical [mqms]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0"/>
            <a:ext cx="3453223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58" y="0"/>
            <a:ext cx="3472962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164554"/>
            <a:ext cx="5494040" cy="21130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69392"/>
            <a:ext cx="3973809" cy="15283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00" y="2361807"/>
            <a:ext cx="4053880" cy="155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9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4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65" t="5177" b="4725"/>
          <a:stretch/>
        </p:blipFill>
        <p:spPr>
          <a:xfrm>
            <a:off x="3939" y="2589693"/>
            <a:ext cx="2983886" cy="19866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02705"/>
            <a:ext cx="2808312" cy="19720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" r="2684" b="5588"/>
          <a:stretch/>
        </p:blipFill>
        <p:spPr>
          <a:xfrm>
            <a:off x="6165422" y="2598574"/>
            <a:ext cx="2908301" cy="1968862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1043608" y="699542"/>
            <a:ext cx="6480720" cy="1224136"/>
          </a:xfrm>
          <a:prstGeom prst="wedgeRectCallout">
            <a:avLst>
              <a:gd name="adj1" fmla="val -35353"/>
              <a:gd name="adj2" fmla="val 7034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043608" y="987574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Who says we have to let it go</a:t>
            </a:r>
            <a:endParaRPr lang="zh-CN" altLang="en-US" sz="32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4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300">
        <p:fade/>
      </p:transition>
    </mc:Choice>
    <mc:Fallback xmlns="">
      <p:transition spd="med" advClick="0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318"/>
            <a:ext cx="4791576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" y="-9681"/>
            <a:ext cx="4791576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03598"/>
            <a:ext cx="2592288" cy="1728192"/>
          </a:xfrm>
          <a:prstGeom prst="rect">
            <a:avLst/>
          </a:prstGeom>
          <a:ln w="57150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03598"/>
            <a:ext cx="2596230" cy="17281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10702" r="18069"/>
          <a:stretch/>
        </p:blipFill>
        <p:spPr>
          <a:xfrm>
            <a:off x="1259632" y="3147814"/>
            <a:ext cx="2588339" cy="17201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50957"/>
            <a:ext cx="2596229" cy="1728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9760" y="495889"/>
            <a:ext cx="7426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It’s the </a:t>
            </a:r>
            <a:r>
              <a:rPr lang="en-US" altLang="zh-CN" sz="3200" dirty="0" smtClean="0">
                <a:solidFill>
                  <a:srgbClr val="FFFF00"/>
                </a:solidFill>
                <a:latin typeface="Kristen ITC" panose="03050502040202030202" pitchFamily="66" charset="0"/>
              </a:rPr>
              <a:t>BEST</a:t>
            </a:r>
            <a:r>
              <a:rPr lang="en-US" altLang="zh-CN" sz="28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 part we’ve ever known</a:t>
            </a:r>
            <a:endParaRPr lang="zh-CN" altLang="en-US" sz="28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02550"/>
      </p:ext>
    </p:extLst>
  </p:cSld>
  <p:clrMapOvr>
    <a:masterClrMapping/>
  </p:clrMapOvr>
  <p:transition advClick="0" advTm="23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1224">
            <a:off x="-1807166" y="1538638"/>
            <a:ext cx="9144000" cy="1309244"/>
          </a:xfrm>
          <a:prstGeom prst="rect">
            <a:avLst/>
          </a:prstGeom>
          <a:scene3d>
            <a:camera prst="orthographicFront">
              <a:rot lat="0" lon="599984" rev="0"/>
            </a:camera>
            <a:lightRig rig="threePt" dir="t"/>
          </a:scene3d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20431">
            <a:off x="1414268" y="2209066"/>
            <a:ext cx="9144000" cy="1309244"/>
          </a:xfrm>
          <a:prstGeom prst="rect">
            <a:avLst/>
          </a:prstGeom>
          <a:scene3d>
            <a:camera prst="orthographicFront">
              <a:rot lat="0" lon="599984" rev="0"/>
            </a:camera>
            <a:lightRig rig="threePt" dir="t"/>
          </a:scene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11510"/>
            <a:ext cx="3168352" cy="211329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454" y="2522959"/>
            <a:ext cx="3152906" cy="2113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3139103"/>
            <a:ext cx="374441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Jokerman" panose="04090605060D06020702" pitchFamily="82" charset="0"/>
              </a:rPr>
              <a:t>Step into the future </a:t>
            </a:r>
            <a:endParaRPr lang="zh-CN" altLang="en-US" sz="2800" dirty="0">
              <a:solidFill>
                <a:schemeClr val="bg1"/>
              </a:solidFill>
              <a:latin typeface="Jokerman" panose="04090605060D060207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8024" y="1347614"/>
            <a:ext cx="302433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Jokerman" panose="04090605060D06020702" pitchFamily="82" charset="0"/>
              </a:rPr>
              <a:t>We'll hold on to</a:t>
            </a:r>
            <a:endParaRPr lang="zh-CN" altLang="en-US" sz="2800" dirty="0">
              <a:solidFill>
                <a:schemeClr val="bg1"/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push dir="u"/>
      </p:transition>
    </mc:Choice>
    <mc:Fallback xmlns="">
      <p:transition advClick="0" advTm="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43247"/>
      </p:ext>
    </p:extLst>
  </p:cSld>
  <p:clrMapOvr>
    <a:masterClrMapping/>
  </p:clrMapOvr>
  <p:transition spd="med" advClick="0" advTm="23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88" y="2859782"/>
            <a:ext cx="3923928" cy="24482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0" y="2931790"/>
            <a:ext cx="3923928" cy="244827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859782"/>
            <a:ext cx="3923928" cy="244827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4" t="7972" r="5667"/>
          <a:stretch/>
        </p:blipFill>
        <p:spPr>
          <a:xfrm>
            <a:off x="179512" y="267492"/>
            <a:ext cx="2697480" cy="21037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5"/>
          <a:stretch/>
        </p:blipFill>
        <p:spPr>
          <a:xfrm>
            <a:off x="3203848" y="267494"/>
            <a:ext cx="2697480" cy="2103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16711"/>
          <a:stretch/>
        </p:blipFill>
        <p:spPr>
          <a:xfrm>
            <a:off x="6228184" y="267494"/>
            <a:ext cx="2697480" cy="2103755"/>
          </a:xfrm>
          <a:prstGeom prst="rect">
            <a:avLst/>
          </a:prstGeom>
        </p:spPr>
      </p:pic>
      <p:sp>
        <p:nvSpPr>
          <p:cNvPr id="8" name="矩形标注 7"/>
          <p:cNvSpPr/>
          <p:nvPr/>
        </p:nvSpPr>
        <p:spPr>
          <a:xfrm>
            <a:off x="1331640" y="2859782"/>
            <a:ext cx="5976664" cy="1152128"/>
          </a:xfrm>
          <a:prstGeom prst="wedgeRectCallout">
            <a:avLst>
              <a:gd name="adj1" fmla="val -36642"/>
              <a:gd name="adj2" fmla="val -662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403648" y="3219822"/>
            <a:ext cx="68601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Let’s </a:t>
            </a:r>
            <a:r>
              <a:rPr lang="en-US" altLang="zh-CN" sz="2500" dirty="0">
                <a:solidFill>
                  <a:schemeClr val="bg1"/>
                </a:solidFill>
                <a:latin typeface="Kristen ITC" panose="03050502040202030202" pitchFamily="66" charset="0"/>
              </a:rPr>
              <a:t>celebrate where we come from</a:t>
            </a:r>
            <a:endParaRPr lang="zh-CN" altLang="en-US" sz="25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17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400">
        <p14:prism isInverted="1"/>
      </p:transition>
    </mc:Choice>
    <mc:Fallback xmlns="">
      <p:transition advClick="0" advTm="2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40192" y="1851670"/>
            <a:ext cx="3543776" cy="1162202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With friends who've been there all along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5"/>
          <a:stretch/>
        </p:blipFill>
        <p:spPr>
          <a:xfrm>
            <a:off x="5004048" y="123478"/>
            <a:ext cx="2970092" cy="21296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36" y="2672452"/>
            <a:ext cx="30003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">
        <p14:prism/>
      </p:transition>
    </mc:Choice>
    <mc:Fallback xmlns="">
      <p:transition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72" y="1384615"/>
            <a:ext cx="5715000" cy="3790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956642"/>
            <a:ext cx="4485928" cy="283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-949870"/>
            <a:ext cx="4475211" cy="28277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"/>
          <a:stretch/>
        </p:blipFill>
        <p:spPr>
          <a:xfrm>
            <a:off x="1543472" y="1348375"/>
            <a:ext cx="5715000" cy="3790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/>
          <a:stretch/>
        </p:blipFill>
        <p:spPr>
          <a:xfrm>
            <a:off x="1542593" y="1373088"/>
            <a:ext cx="571500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8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300">
        <p:circle/>
      </p:transition>
    </mc:Choice>
    <mc:Fallback xmlns="">
      <p:transition advClick="0" advTm="2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000">
            <a:off x="6935892" y="-331860"/>
            <a:ext cx="1747182" cy="61894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000">
            <a:off x="311155" y="-595301"/>
            <a:ext cx="1747182" cy="61894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0000">
            <a:off x="3653789" y="-484260"/>
            <a:ext cx="1747182" cy="618943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3131840" cy="20821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476132"/>
            <a:ext cx="3131839" cy="21002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567" y="3219821"/>
            <a:ext cx="3150279" cy="21002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5936" y="533222"/>
            <a:ext cx="2133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OUR</a:t>
            </a:r>
            <a:endParaRPr lang="zh-CN" altLang="en-US" sz="4800" b="1" dirty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138320">
            <a:off x="6228184" y="2419023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High School</a:t>
            </a:r>
            <a:endParaRPr lang="zh-CN" altLang="en-US" sz="32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4532" y="3867894"/>
            <a:ext cx="24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Musical</a:t>
            </a:r>
            <a:endParaRPr lang="zh-CN" altLang="en-US" sz="36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0566447">
            <a:off x="475928" y="2499415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High School</a:t>
            </a:r>
            <a:endParaRPr lang="zh-CN" altLang="en-US" sz="32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45508"/>
      </p:ext>
    </p:extLst>
  </p:cSld>
  <p:clrMapOvr>
    <a:masterClrMapping/>
  </p:clrMapOvr>
  <p:transition spd="med" advClick="0" advTm="33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4.73019E-6 L 2.5E-6 -0.07216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8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8" grpId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5526"/>
            <a:ext cx="8964488" cy="3919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5333" r="7752" b="4593"/>
          <a:stretch/>
        </p:blipFill>
        <p:spPr>
          <a:xfrm>
            <a:off x="1259632" y="555526"/>
            <a:ext cx="2594589" cy="18314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11" y="555526"/>
            <a:ext cx="2615693" cy="183147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71750"/>
            <a:ext cx="2614309" cy="18220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4" t="19395" r="16289"/>
          <a:stretch/>
        </p:blipFill>
        <p:spPr>
          <a:xfrm>
            <a:off x="4716016" y="2643758"/>
            <a:ext cx="2615693" cy="1831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91680" y="114186"/>
            <a:ext cx="5646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Lucida Handwriting" panose="03010101010101010101" pitchFamily="66" charset="0"/>
              </a:rPr>
              <a:t>Improvisation without a script</a:t>
            </a:r>
            <a:endParaRPr lang="zh-CN" altLang="en-US" sz="24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4515966"/>
            <a:ext cx="3342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Lucida Handwriting" panose="03010101010101010101" pitchFamily="66" charset="0"/>
              </a:rPr>
              <a:t>no ones written it </a:t>
            </a:r>
            <a:endParaRPr lang="zh-CN" altLang="en-US" sz="24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19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6" r="16000"/>
          <a:stretch/>
        </p:blipFill>
        <p:spPr>
          <a:xfrm>
            <a:off x="179512" y="771550"/>
            <a:ext cx="4217710" cy="23762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82867"/>
            <a:ext cx="4217710" cy="2371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54258"/>
            <a:ext cx="4217710" cy="23935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40" y="782867"/>
            <a:ext cx="4217777" cy="23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标注 2"/>
          <p:cNvSpPr/>
          <p:nvPr/>
        </p:nvSpPr>
        <p:spPr>
          <a:xfrm>
            <a:off x="5277351" y="987574"/>
            <a:ext cx="3831153" cy="1872208"/>
          </a:xfrm>
          <a:prstGeom prst="wedgeRectCallout">
            <a:avLst>
              <a:gd name="adj1" fmla="val -46512"/>
              <a:gd name="adj2" fmla="val 7231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5148064" y="1105456"/>
            <a:ext cx="41764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</a:rPr>
              <a:t>And now we have the chance </a:t>
            </a:r>
            <a:endParaRPr lang="en-US" altLang="zh-CN" sz="3600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sz="3600" dirty="0" smtClean="0">
                <a:solidFill>
                  <a:schemeClr val="bg1"/>
                </a:solidFill>
              </a:rPr>
              <a:t>too 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128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2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1300">
        <p14:ripple/>
      </p:transition>
    </mc:Choice>
    <mc:Fallback xmlns="">
      <p:transition spd="med"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6"/>
          <a:stretch/>
        </p:blipFill>
        <p:spPr>
          <a:xfrm>
            <a:off x="1706176" y="1491630"/>
            <a:ext cx="5187909" cy="34358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75" y="1494352"/>
            <a:ext cx="5187909" cy="34358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483518"/>
            <a:ext cx="7632848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Kristen ITC" panose="03050502040202030202" pitchFamily="66" charset="0"/>
              </a:rPr>
              <a:t>Someday we'll be </a:t>
            </a:r>
            <a:r>
              <a:rPr lang="en-US" altLang="zh-CN" sz="2400" dirty="0" err="1">
                <a:solidFill>
                  <a:schemeClr val="bg1"/>
                </a:solidFill>
                <a:latin typeface="Kristen ITC" panose="03050502040202030202" pitchFamily="66" charset="0"/>
              </a:rPr>
              <a:t>lookin</a:t>
            </a:r>
            <a:r>
              <a:rPr lang="en-US" altLang="zh-CN" sz="2400" dirty="0">
                <a:solidFill>
                  <a:schemeClr val="bg1"/>
                </a:solidFill>
                <a:latin typeface="Kristen ITC" panose="03050502040202030202" pitchFamily="66" charset="0"/>
              </a:rPr>
              <a:t>' back memories we've had</a:t>
            </a:r>
            <a:endParaRPr lang="zh-CN" altLang="en-US" sz="24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16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14:reveal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1576" cy="51642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24" y="-34032"/>
            <a:ext cx="4791576" cy="51642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28" y="267494"/>
            <a:ext cx="5715000" cy="3171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28" y="268812"/>
            <a:ext cx="5727720" cy="3171825"/>
          </a:xfrm>
          <a:prstGeom prst="rect">
            <a:avLst/>
          </a:prstGeom>
        </p:spPr>
      </p:pic>
      <p:sp>
        <p:nvSpPr>
          <p:cNvPr id="6" name="矩形标注 5"/>
          <p:cNvSpPr/>
          <p:nvPr/>
        </p:nvSpPr>
        <p:spPr>
          <a:xfrm>
            <a:off x="1331640" y="3723878"/>
            <a:ext cx="6520276" cy="1224136"/>
          </a:xfrm>
          <a:prstGeom prst="wedgeRectCallout">
            <a:avLst>
              <a:gd name="adj1" fmla="val -43652"/>
              <a:gd name="adj2" fmla="val -6697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475656" y="4083918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Kristen ITC" panose="03050502040202030202" pitchFamily="66" charset="0"/>
              </a:rPr>
              <a:t>All the songs that we lived through</a:t>
            </a:r>
            <a:endParaRPr lang="zh-CN" alt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7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push dir="u"/>
      </p:transition>
    </mc:Choice>
    <mc:Fallback xmlns="">
      <p:transition advClick="0" advTm="2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0" y="1419622"/>
            <a:ext cx="3816424" cy="23042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14091" r="15209" b="14091"/>
          <a:stretch/>
        </p:blipFill>
        <p:spPr>
          <a:xfrm>
            <a:off x="4572000" y="1419622"/>
            <a:ext cx="3960440" cy="2304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040" y="536362"/>
            <a:ext cx="846043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Kristen ITC" panose="03050502040202030202" pitchFamily="66" charset="0"/>
              </a:rPr>
              <a:t>The </a:t>
            </a:r>
            <a:r>
              <a:rPr lang="en-US" altLang="zh-CN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BEST</a:t>
            </a:r>
            <a:r>
              <a:rPr lang="en-US" altLang="zh-CN" sz="28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Kristen ITC" panose="03050502040202030202" pitchFamily="66" charset="0"/>
              </a:rPr>
              <a:t>of times so why leave them behind</a:t>
            </a:r>
            <a:endParaRPr lang="zh-CN" alt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68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835696" y="1779662"/>
            <a:ext cx="5524881" cy="1512168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latin typeface="Kristen ITC" panose="03050502040202030202" pitchFamily="66" charset="0"/>
              </a:rPr>
              <a:t>Why </a:t>
            </a:r>
            <a:endParaRPr lang="en-US" altLang="zh-CN" sz="2800" dirty="0" smtClean="0">
              <a:latin typeface="Kristen ITC" panose="03050502040202030202" pitchFamily="66" charset="0"/>
            </a:endParaRPr>
          </a:p>
          <a:p>
            <a:r>
              <a:rPr lang="en-US" altLang="zh-CN" sz="2800" dirty="0" smtClean="0">
                <a:latin typeface="Kristen ITC" panose="03050502040202030202" pitchFamily="66" charset="0"/>
              </a:rPr>
              <a:t>can't </a:t>
            </a:r>
            <a:r>
              <a:rPr lang="en-US" altLang="zh-CN" sz="2800" dirty="0">
                <a:latin typeface="Kristen ITC" panose="03050502040202030202" pitchFamily="66" charset="0"/>
              </a:rPr>
              <a:t>the rest of my life be like </a:t>
            </a:r>
            <a:endParaRPr lang="en-US" altLang="zh-CN" sz="2800" dirty="0" smtClean="0">
              <a:latin typeface="Kristen ITC" panose="03050502040202030202" pitchFamily="66" charset="0"/>
            </a:endParaRPr>
          </a:p>
          <a:p>
            <a:r>
              <a:rPr lang="en-US" altLang="zh-CN" sz="2800" dirty="0" smtClean="0">
                <a:solidFill>
                  <a:srgbClr val="FFFF00"/>
                </a:solidFill>
                <a:latin typeface="Kristen ITC" panose="03050502040202030202" pitchFamily="66" charset="0"/>
              </a:rPr>
              <a:t>MY</a:t>
            </a:r>
            <a:endParaRPr lang="zh-CN" altLang="en-US" sz="2800" dirty="0">
              <a:solidFill>
                <a:srgbClr val="FFFF00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7" r="11004"/>
          <a:stretch/>
        </p:blipFill>
        <p:spPr>
          <a:xfrm>
            <a:off x="0" y="0"/>
            <a:ext cx="3260977" cy="21373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2"/>
          <a:stretch/>
        </p:blipFill>
        <p:spPr>
          <a:xfrm>
            <a:off x="6720990" y="2799100"/>
            <a:ext cx="2423010" cy="23557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t="15659" r="4318" b="11629"/>
          <a:stretch/>
        </p:blipFill>
        <p:spPr>
          <a:xfrm>
            <a:off x="-1" y="3000906"/>
            <a:ext cx="3260977" cy="2153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t="20777" r="4198"/>
          <a:stretch/>
        </p:blipFill>
        <p:spPr>
          <a:xfrm>
            <a:off x="5893078" y="0"/>
            <a:ext cx="3267090" cy="21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0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300">
        <p14:gallery dir="l"/>
      </p:transition>
    </mc:Choice>
    <mc:Fallback xmlns="">
      <p:transition advClick="0" advTm="5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7" y="459036"/>
            <a:ext cx="1723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Jokerman" panose="04090605060D06020702" pitchFamily="82" charset="0"/>
              </a:rPr>
              <a:t>High</a:t>
            </a:r>
            <a:endParaRPr lang="zh-CN" alt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27784" y="1381742"/>
            <a:ext cx="2492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Jokerman" panose="04090605060D06020702" pitchFamily="82" charset="0"/>
              </a:rPr>
              <a:t>School</a:t>
            </a:r>
            <a:endParaRPr lang="zh-CN" alt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59635" y="3088580"/>
            <a:ext cx="2773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Jokerman" panose="04090605060D06020702" pitchFamily="82" charset="0"/>
              </a:rPr>
              <a:t>Musical</a:t>
            </a:r>
            <a:endParaRPr lang="zh-CN" alt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Jokerman" panose="04090605060D06020702" pitchFamily="8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4860"/>
          <a:stretch/>
        </p:blipFill>
        <p:spPr>
          <a:xfrm>
            <a:off x="467544" y="2362495"/>
            <a:ext cx="3642910" cy="26157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t="15883"/>
          <a:stretch/>
        </p:blipFill>
        <p:spPr>
          <a:xfrm>
            <a:off x="5291976" y="74489"/>
            <a:ext cx="3642910" cy="261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00340"/>
      </p:ext>
    </p:extLst>
  </p:cSld>
  <p:clrMapOvr>
    <a:masterClrMapping/>
  </p:clrMapOvr>
  <p:transition spd="med"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1305"/>
            <a:ext cx="9144000" cy="15821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8725"/>
            <a:ext cx="3960440" cy="26423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" r="27971"/>
          <a:stretch/>
        </p:blipFill>
        <p:spPr>
          <a:xfrm>
            <a:off x="4788024" y="1912091"/>
            <a:ext cx="3960440" cy="2618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824394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Jokerman" panose="04090605060D06020702" pitchFamily="82" charset="0"/>
              </a:rPr>
              <a:t>Who says we have to let it go</a:t>
            </a:r>
            <a:endParaRPr lang="zh-CN" altLang="en-US" sz="32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7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300">
        <p14:ripple/>
      </p:transition>
    </mc:Choice>
    <mc:Fallback xmlns="">
      <p:transition advClick="0"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1576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08" y="0"/>
            <a:ext cx="479157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5730"/>
          <a:stretch/>
        </p:blipFill>
        <p:spPr>
          <a:xfrm>
            <a:off x="2051720" y="1186716"/>
            <a:ext cx="4876800" cy="3657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22"/>
          <a:stretch/>
        </p:blipFill>
        <p:spPr>
          <a:xfrm>
            <a:off x="2051720" y="1186716"/>
            <a:ext cx="4876800" cy="3657600"/>
          </a:xfrm>
          <a:prstGeom prst="rect">
            <a:avLst/>
          </a:prstGeom>
        </p:spPr>
      </p:pic>
      <p:sp>
        <p:nvSpPr>
          <p:cNvPr id="6" name="矩形标注 5"/>
          <p:cNvSpPr/>
          <p:nvPr/>
        </p:nvSpPr>
        <p:spPr>
          <a:xfrm>
            <a:off x="1619672" y="123478"/>
            <a:ext cx="6264696" cy="792088"/>
          </a:xfrm>
          <a:prstGeom prst="wedgeRectCallout">
            <a:avLst>
              <a:gd name="adj1" fmla="val 1078"/>
              <a:gd name="adj2" fmla="val 7917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619672" y="26749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Kristen ITC" panose="03050502040202030202" pitchFamily="66" charset="0"/>
              </a:rPr>
              <a:t>It's the best part we've ever known </a:t>
            </a:r>
            <a:endParaRPr lang="zh-CN" alt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597701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95" y="483518"/>
            <a:ext cx="5126766" cy="2943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20" y="3607806"/>
            <a:ext cx="45365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Kristen ITC" panose="03050502040202030202" pitchFamily="66" charset="0"/>
              </a:rPr>
              <a:t>Step into the future </a:t>
            </a:r>
            <a:endParaRPr lang="zh-CN" altLang="en-US" sz="32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40312"/>
      </p:ext>
    </p:extLst>
  </p:cSld>
  <p:clrMapOvr>
    <a:masterClrMapping/>
  </p:clrMapOvr>
  <p:transition spd="slow" advClick="0" advTm="5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40192" y="1913604"/>
            <a:ext cx="3543776" cy="730154"/>
          </a:xfrm>
        </p:spPr>
        <p:txBody>
          <a:bodyPr/>
          <a:lstStyle/>
          <a:p>
            <a:r>
              <a:rPr lang="en-US" altLang="zh-CN" dirty="0">
                <a:latin typeface="Kristen ITC" panose="03050502040202030202" pitchFamily="66" charset="0"/>
              </a:rPr>
              <a:t>We'll hold on to</a:t>
            </a:r>
            <a:endParaRPr lang="zh-CN" altLang="en-US" dirty="0">
              <a:latin typeface="Kristen ITC" panose="03050502040202030202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7574"/>
            <a:ext cx="3924156" cy="261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07281"/>
      </p:ext>
    </p:extLst>
  </p:cSld>
  <p:clrMapOvr>
    <a:masterClrMapping/>
  </p:clrMapOvr>
  <p:transition spd="slow" advClick="0" advTm="5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" y="0"/>
            <a:ext cx="4791576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7"/>
          <a:stretch/>
        </p:blipFill>
        <p:spPr>
          <a:xfrm>
            <a:off x="611560" y="411510"/>
            <a:ext cx="3476021" cy="4248472"/>
          </a:xfrm>
          <a:prstGeom prst="rect">
            <a:avLst/>
          </a:prstGeom>
        </p:spPr>
      </p:pic>
      <p:sp>
        <p:nvSpPr>
          <p:cNvPr id="4" name="矩形标注 3"/>
          <p:cNvSpPr/>
          <p:nvPr/>
        </p:nvSpPr>
        <p:spPr>
          <a:xfrm>
            <a:off x="5148064" y="1131590"/>
            <a:ext cx="3168352" cy="2160240"/>
          </a:xfrm>
          <a:prstGeom prst="wedgeRectCallout">
            <a:avLst>
              <a:gd name="adj1" fmla="val -38766"/>
              <a:gd name="adj2" fmla="val 5921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144128" y="1101293"/>
            <a:ext cx="374835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Looking forward 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  From center stage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     Graduation Day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       Time to get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Kristen ITC" panose="03050502040202030202" pitchFamily="66" charset="0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        the </a:t>
            </a:r>
            <a:r>
              <a:rPr lang="en-US" altLang="zh-CN" dirty="0" smtClean="0">
                <a:solidFill>
                  <a:srgbClr val="FFFF00"/>
                </a:solidFill>
                <a:latin typeface="Kristen ITC" panose="03050502040202030202" pitchFamily="66" charset="0"/>
              </a:rPr>
              <a:t>FUTURE</a:t>
            </a:r>
            <a:r>
              <a:rPr lang="en-US" altLang="zh-CN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 started</a:t>
            </a:r>
            <a:endParaRPr lang="zh-CN" altLang="en-US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880537"/>
      </p:ext>
    </p:extLst>
  </p:cSld>
  <p:clrMapOvr>
    <a:masterClrMapping/>
  </p:clrMapOvr>
  <p:transition spd="slow" advClick="0" advTm="51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3279030"/>
            <a:ext cx="5412215" cy="208162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288" y="3166360"/>
            <a:ext cx="5998096" cy="2306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71" y="3078509"/>
            <a:ext cx="6019997" cy="23153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8296"/>
            <a:ext cx="7415808" cy="34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4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"/>
    </mc:Choice>
    <mc:Fallback xmlns="">
      <p:transition spd="slow"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"/>
          <a:stretch/>
        </p:blipFill>
        <p:spPr>
          <a:xfrm>
            <a:off x="944628" y="34310"/>
            <a:ext cx="7254744" cy="4897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267494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Let’s </a:t>
            </a:r>
            <a:r>
              <a:rPr lang="en-US" altLang="zh-CN" sz="2800" dirty="0">
                <a:solidFill>
                  <a:srgbClr val="FF0000"/>
                </a:solidFill>
                <a:latin typeface="Segoe Script" panose="020B0504020000000003" pitchFamily="34" charset="0"/>
              </a:rPr>
              <a:t>celebrate where we come from </a:t>
            </a:r>
            <a:endParaRPr lang="zh-CN" altLang="en-US" sz="28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149394"/>
      </p:ext>
    </p:extLst>
  </p:cSld>
  <p:clrMapOvr>
    <a:masterClrMapping/>
  </p:clrMapOvr>
  <p:transition spd="slow" advClick="0" advTm="2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71550"/>
            <a:ext cx="3707904" cy="20856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73316"/>
            <a:ext cx="3707904" cy="20925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88" y="3003798"/>
            <a:ext cx="3707905" cy="20893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 b="6371"/>
          <a:stretch/>
        </p:blipFill>
        <p:spPr>
          <a:xfrm>
            <a:off x="4748168" y="3059570"/>
            <a:ext cx="3705737" cy="2083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186194"/>
            <a:ext cx="5112568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With friends who've been there all along just like 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0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21094"/>
            <a:ext cx="479157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3558"/>
            <a:ext cx="5534025" cy="3667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8184" y="1517759"/>
            <a:ext cx="23042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Segoe Script" panose="020B0504020000000003" pitchFamily="34" charset="0"/>
              </a:rPr>
              <a:t>Now </a:t>
            </a:r>
            <a:endParaRPr lang="en-US" altLang="zh-CN" sz="3200" dirty="0" smtClean="0">
              <a:solidFill>
                <a:srgbClr val="FF0000"/>
              </a:solidFill>
              <a:latin typeface="Segoe Script" panose="020B0504020000000003" pitchFamily="34" charset="0"/>
            </a:endParaRPr>
          </a:p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we </a:t>
            </a:r>
          </a:p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finally </a:t>
            </a:r>
          </a:p>
          <a:p>
            <a:pPr algn="ctr"/>
            <a:r>
              <a:rPr lang="en-US" altLang="zh-CN" sz="3200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realize</a:t>
            </a:r>
            <a:endParaRPr lang="zh-CN" altLang="en-US" sz="32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18303"/>
      </p:ext>
    </p:extLst>
  </p:cSld>
  <p:clrMapOvr>
    <a:masterClrMapping/>
  </p:clrMapOvr>
  <p:transition spd="slow" advClick="0" advTm="2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90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/>
          <a:stretch/>
        </p:blipFill>
        <p:spPr>
          <a:xfrm>
            <a:off x="1764000" y="195486"/>
            <a:ext cx="4968240" cy="3821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420877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Lucida Handwriting" panose="03010101010101010101" pitchFamily="66" charset="0"/>
              </a:rPr>
              <a:t>Who we are it just took some time</a:t>
            </a:r>
            <a:endParaRPr lang="zh-CN" altLang="en-US" sz="2800" dirty="0">
              <a:solidFill>
                <a:srgbClr val="FF0000"/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1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"/>
    </mc:Choice>
    <mc:Fallback xmlns="">
      <p:transition spd="slow"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90" y="987574"/>
            <a:ext cx="5238750" cy="3495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320338"/>
            <a:ext cx="9145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Segoe Script" panose="020B0504020000000003" pitchFamily="34" charset="0"/>
              </a:rPr>
              <a:t>That you learn and to live to see the truth </a:t>
            </a:r>
            <a:endParaRPr lang="zh-CN" altLang="en-US" sz="2800" dirty="0">
              <a:solidFill>
                <a:srgbClr val="FF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90" y="987574"/>
            <a:ext cx="52387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300">
        <p14:reveal/>
      </p:transition>
    </mc:Choice>
    <mc:Fallback xmlns="">
      <p:transition advClick="0" advTm="3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99592" y="1764520"/>
            <a:ext cx="3096344" cy="1095262"/>
          </a:xfrm>
        </p:spPr>
        <p:txBody>
          <a:bodyPr>
            <a:normAutofit/>
          </a:bodyPr>
          <a:lstStyle/>
          <a:p>
            <a:r>
              <a:rPr lang="en-US" altLang="zh-CN" dirty="0"/>
              <a:t>Can't you see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the </a:t>
            </a:r>
            <a:r>
              <a:rPr lang="en-US" altLang="zh-CN" dirty="0"/>
              <a:t>truth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9582"/>
            <a:ext cx="4201641" cy="280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43062"/>
      </p:ext>
    </p:extLst>
  </p:cSld>
  <p:clrMapOvr>
    <a:masterClrMapping/>
  </p:clrMapOvr>
  <p:transition spd="slow" advClick="0" advTm="2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31590"/>
            <a:ext cx="4518248" cy="3235066"/>
          </a:xfrm>
          <a:prstGeom prst="rect">
            <a:avLst/>
          </a:prstGeom>
        </p:spPr>
      </p:pic>
      <p:sp>
        <p:nvSpPr>
          <p:cNvPr id="3" name="矩形标注 2"/>
          <p:cNvSpPr/>
          <p:nvPr/>
        </p:nvSpPr>
        <p:spPr>
          <a:xfrm>
            <a:off x="1115616" y="123478"/>
            <a:ext cx="5544616" cy="720080"/>
          </a:xfrm>
          <a:prstGeom prst="wedgeRectCallout">
            <a:avLst>
              <a:gd name="adj1" fmla="val -5074"/>
              <a:gd name="adj2" fmla="val 8225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731166" y="252685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Cooper Black" panose="0208090404030B020404" pitchFamily="18" charset="0"/>
              </a:rPr>
              <a:t>Nothing's ever impossible </a:t>
            </a:r>
            <a:endParaRPr lang="zh-CN" altLang="en-US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139620"/>
      </p:ext>
    </p:extLst>
  </p:cSld>
  <p:clrMapOvr>
    <a:masterClrMapping/>
  </p:clrMapOvr>
  <p:transition spd="slow" advClick="0" advTm="13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36916"/>
            <a:ext cx="3690156" cy="24601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24082"/>
            <a:ext cx="3681172" cy="2460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608370"/>
            <a:ext cx="612068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Kristen ITC" panose="03050502040202030202" pitchFamily="66" charset="0"/>
              </a:rPr>
              <a:t>Into the future with every fall </a:t>
            </a:r>
            <a:endParaRPr lang="zh-CN" altLang="en-US" sz="28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01983"/>
      </p:ext>
    </p:extLst>
  </p:cSld>
  <p:clrMapOvr>
    <a:masterClrMapping/>
  </p:clrMapOvr>
  <p:transition spd="med" advClick="0" advTm="23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75742"/>
            <a:ext cx="4920208" cy="24601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346"/>
            <a:ext cx="9144000" cy="1790700"/>
          </a:xfrm>
          <a:prstGeom prst="rect">
            <a:avLst/>
          </a:prstGeom>
        </p:spPr>
      </p:pic>
      <p:sp>
        <p:nvSpPr>
          <p:cNvPr id="4" name="矩形标注 3"/>
          <p:cNvSpPr/>
          <p:nvPr/>
        </p:nvSpPr>
        <p:spPr>
          <a:xfrm>
            <a:off x="5292080" y="1131590"/>
            <a:ext cx="3600400" cy="2160240"/>
          </a:xfrm>
          <a:prstGeom prst="wedgeRectCallout">
            <a:avLst>
              <a:gd name="adj1" fmla="val -34943"/>
              <a:gd name="adj2" fmla="val 6585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508104" y="1259924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Lucida Handwriting" panose="03010101010101010101" pitchFamily="66" charset="0"/>
              </a:rPr>
              <a:t>Until </a:t>
            </a:r>
            <a:r>
              <a:rPr lang="en-US" altLang="zh-CN" sz="3200" dirty="0">
                <a:solidFill>
                  <a:srgbClr val="FFFF00"/>
                </a:solidFill>
                <a:latin typeface="Lucida Handwriting" panose="03010101010101010101" pitchFamily="66" charset="0"/>
              </a:rPr>
              <a:t>forever</a:t>
            </a:r>
            <a:r>
              <a:rPr lang="en-US" altLang="zh-CN" sz="2800" dirty="0">
                <a:solidFill>
                  <a:schemeClr val="bg1"/>
                </a:solidFill>
                <a:latin typeface="Lucida Handwriting" panose="03010101010101010101" pitchFamily="66" charset="0"/>
              </a:rPr>
              <a:t> </a:t>
            </a:r>
            <a:endParaRPr lang="en-US" altLang="zh-CN" sz="2800" dirty="0" smtClean="0">
              <a:solidFill>
                <a:schemeClr val="bg1"/>
              </a:solidFill>
              <a:latin typeface="Lucida Handwriting" panose="03010101010101010101" pitchFamily="66" charset="0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we'll </a:t>
            </a:r>
            <a:r>
              <a:rPr lang="en-US" altLang="zh-CN" sz="2800" dirty="0">
                <a:solidFill>
                  <a:schemeClr val="bg1"/>
                </a:solidFill>
                <a:latin typeface="Lucida Handwriting" panose="03010101010101010101" pitchFamily="66" charset="0"/>
              </a:rPr>
              <a:t>always </a:t>
            </a:r>
            <a:endParaRPr lang="en-US" altLang="zh-CN" sz="2800" dirty="0" smtClean="0">
              <a:solidFill>
                <a:schemeClr val="bg1"/>
              </a:solidFill>
              <a:latin typeface="Lucida Handwriting" panose="03010101010101010101" pitchFamily="66" charset="0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have </a:t>
            </a:r>
          </a:p>
          <a:p>
            <a:r>
              <a:rPr lang="en-US" altLang="zh-CN" sz="28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high </a:t>
            </a:r>
            <a:r>
              <a:rPr lang="en-US" altLang="zh-CN" sz="2800" dirty="0">
                <a:solidFill>
                  <a:schemeClr val="bg1"/>
                </a:solidFill>
                <a:latin typeface="Lucida Handwriting" panose="03010101010101010101" pitchFamily="66" charset="0"/>
              </a:rPr>
              <a:t>school </a:t>
            </a:r>
            <a:endParaRPr lang="zh-CN" altLang="en-US" sz="28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0" y="975742"/>
            <a:ext cx="4915949" cy="246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99172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373338"/>
            <a:ext cx="9144000" cy="1790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1670"/>
            <a:ext cx="3861048" cy="289578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1768"/>
            <a:ext cx="3861048" cy="2889685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402432" y="843558"/>
            <a:ext cx="3024336" cy="720080"/>
          </a:xfrm>
          <a:prstGeom prst="wedgeRectCallout">
            <a:avLst>
              <a:gd name="adj1" fmla="val -43142"/>
              <a:gd name="adj2" fmla="val 8469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标注 5"/>
          <p:cNvSpPr/>
          <p:nvPr/>
        </p:nvSpPr>
        <p:spPr>
          <a:xfrm>
            <a:off x="4802824" y="811368"/>
            <a:ext cx="3024336" cy="720080"/>
          </a:xfrm>
          <a:prstGeom prst="wedgeRectCallout">
            <a:avLst>
              <a:gd name="adj1" fmla="val 39343"/>
              <a:gd name="adj2" fmla="val 94555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7" name="TextBox 6"/>
          <p:cNvSpPr txBox="1"/>
          <p:nvPr/>
        </p:nvSpPr>
        <p:spPr>
          <a:xfrm>
            <a:off x="683568" y="90685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What we </a:t>
            </a:r>
            <a:r>
              <a:rPr lang="en-US" altLang="zh-CN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leave</a:t>
            </a:r>
            <a:endParaRPr lang="zh-CN" altLang="en-US" sz="32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906855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What we </a:t>
            </a:r>
            <a:r>
              <a:rPr lang="en-US" altLang="zh-CN" sz="32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take</a:t>
            </a:r>
            <a:r>
              <a:rPr lang="en-US" altLang="zh-CN" sz="2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with us</a:t>
            </a:r>
            <a:endParaRPr lang="zh-CN" altLang="en-US" sz="2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89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1755686" y="2217942"/>
            <a:ext cx="5524880" cy="857864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Kristen ITC" panose="03050502040202030202" pitchFamily="66" charset="0"/>
              </a:rPr>
              <a:t>Turn the party </a:t>
            </a:r>
            <a:r>
              <a:rPr lang="en-US" altLang="zh-CN" dirty="0" smtClean="0">
                <a:latin typeface="Kristen ITC" panose="03050502040202030202" pitchFamily="66" charset="0"/>
              </a:rPr>
              <a:t>let’s </a:t>
            </a:r>
            <a:r>
              <a:rPr lang="en-US" altLang="zh-CN" dirty="0">
                <a:latin typeface="Kristen ITC" panose="03050502040202030202" pitchFamily="66" charset="0"/>
              </a:rPr>
              <a:t>celebrate </a:t>
            </a:r>
            <a:endParaRPr lang="zh-CN" altLang="en-US" dirty="0">
              <a:latin typeface="Kristen ITC" panose="03050502040202030202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3478"/>
            <a:ext cx="3131840" cy="17616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467"/>
            <a:ext cx="3131840" cy="17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34663"/>
      </p:ext>
    </p:extLst>
  </p:cSld>
  <p:clrMapOvr>
    <a:masterClrMapping/>
  </p:clrMapOvr>
  <p:transition advClick="0" advTm="2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07654"/>
            <a:ext cx="5052367" cy="2856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62753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Cause the worlds one big stage 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01893"/>
      </p:ext>
    </p:extLst>
  </p:cSld>
  <p:clrMapOvr>
    <a:masterClrMapping/>
  </p:clrMapOvr>
  <p:transition advClick="0" advTm="2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矩形标注 4"/>
          <p:cNvSpPr/>
          <p:nvPr/>
        </p:nvSpPr>
        <p:spPr>
          <a:xfrm>
            <a:off x="1259632" y="195486"/>
            <a:ext cx="6408712" cy="864096"/>
          </a:xfrm>
          <a:prstGeom prst="wedgeRectCallout">
            <a:avLst>
              <a:gd name="adj1" fmla="val -4187"/>
              <a:gd name="adj2" fmla="val 7543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331640" y="33950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</a:rPr>
              <a:t>And in it what you want it can be yours 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7614"/>
            <a:ext cx="9143999" cy="3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86352"/>
      </p:ext>
    </p:extLst>
  </p:cSld>
  <p:clrMapOvr>
    <a:masterClrMapping/>
  </p:clrMapOvr>
  <p:transition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46460" y="1563638"/>
            <a:ext cx="4213572" cy="136815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Kristen ITC" panose="03050502040202030202" pitchFamily="66" charset="0"/>
              </a:rPr>
              <a:t>Everybody sing </a:t>
            </a:r>
            <a:r>
              <a:rPr lang="en-US" altLang="zh-CN" dirty="0" smtClean="0">
                <a:latin typeface="Kristen ITC" panose="03050502040202030202" pitchFamily="66" charset="0"/>
              </a:rPr>
              <a:t/>
            </a:r>
            <a:br>
              <a:rPr lang="en-US" altLang="zh-CN" dirty="0" smtClean="0">
                <a:latin typeface="Kristen ITC" panose="03050502040202030202" pitchFamily="66" charset="0"/>
              </a:rPr>
            </a:br>
            <a:r>
              <a:rPr lang="en-US" altLang="zh-CN" dirty="0" smtClean="0">
                <a:latin typeface="Kristen ITC" panose="03050502040202030202" pitchFamily="66" charset="0"/>
              </a:rPr>
              <a:t>          yeah </a:t>
            </a:r>
            <a:endParaRPr lang="zh-CN" altLang="en-US" dirty="0">
              <a:latin typeface="Kristen ITC" panose="03050502040202030202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50" y="1275606"/>
            <a:ext cx="3701961" cy="246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7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400">
        <p:blinds dir="vert"/>
      </p:transition>
    </mc:Choice>
    <mc:Fallback xmlns="">
      <p:transition advTm="24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5"/>
          <a:stretch/>
        </p:blipFill>
        <p:spPr>
          <a:xfrm>
            <a:off x="827584" y="195486"/>
            <a:ext cx="3384376" cy="24298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1041095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Can you show us now </a:t>
            </a:r>
            <a:endParaRPr lang="en-US" altLang="zh-CN" sz="2400" dirty="0" smtClean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altLang="zh-CN" sz="24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we're </a:t>
            </a:r>
            <a:r>
              <a:rPr lang="en-US" altLang="zh-CN" sz="2400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wanna</a:t>
            </a:r>
            <a:r>
              <a:rPr lang="en-US" altLang="zh-CN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go </a:t>
            </a:r>
            <a:endParaRPr lang="zh-CN" altLang="en-US" sz="24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9983" y="3219822"/>
            <a:ext cx="3449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It's what got us here we know</a:t>
            </a:r>
            <a:endParaRPr lang="zh-CN" altLang="en-US" sz="24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43" y="2499742"/>
            <a:ext cx="3382128" cy="24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400">
        <p14:prism/>
      </p:transition>
    </mc:Choice>
    <mc:Fallback xmlns="">
      <p:transition advClick="0" advTm="4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11560" y="1851670"/>
            <a:ext cx="3543776" cy="92564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High school lives on forever more 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-14420" r="-3403" b="14420"/>
          <a:stretch/>
        </p:blipFill>
        <p:spPr>
          <a:xfrm>
            <a:off x="4324453" y="627534"/>
            <a:ext cx="4751525" cy="35593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059582"/>
            <a:ext cx="4687416" cy="31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5000">
        <p14:switch dir="r"/>
      </p:transition>
    </mc:Choice>
    <mc:Fallback xmlns=""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6" y="1275606"/>
            <a:ext cx="6619875" cy="3790950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1259632" y="216024"/>
            <a:ext cx="5688632" cy="699542"/>
          </a:xfrm>
          <a:prstGeom prst="wedgeRectCallout">
            <a:avLst>
              <a:gd name="adj1" fmla="val -3330"/>
              <a:gd name="adj2" fmla="val 857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259632" y="381893"/>
            <a:ext cx="6339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Segoe Script" panose="020B0504020000000003" pitchFamily="34" charset="0"/>
              </a:rPr>
              <a:t>High school high school musical </a:t>
            </a:r>
            <a:endParaRPr lang="zh-CN" altLang="en-US" sz="2400" dirty="0">
              <a:solidFill>
                <a:schemeClr val="bg1"/>
              </a:solidFill>
              <a:latin typeface="Segoe Script" panose="020B0504020000000003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6" y="1264176"/>
            <a:ext cx="6619875" cy="3802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6" y="1264176"/>
            <a:ext cx="6619875" cy="38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21065"/>
      </p:ext>
    </p:extLst>
  </p:cSld>
  <p:clrMapOvr>
    <a:masterClrMapping/>
  </p:clrMapOvr>
  <p:transition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479157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92" y="871200"/>
            <a:ext cx="5066988" cy="33600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6240" y="1131590"/>
            <a:ext cx="2232248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Kristen ITC" panose="03050502040202030202" pitchFamily="66" charset="0"/>
              </a:rPr>
              <a:t>High </a:t>
            </a:r>
            <a:endParaRPr lang="en-US" altLang="zh-CN" sz="4000" dirty="0" smtClean="0">
              <a:solidFill>
                <a:schemeClr val="bg1"/>
              </a:solidFill>
              <a:latin typeface="Kristen ITC" panose="03050502040202030202" pitchFamily="66" charset="0"/>
            </a:endParaRPr>
          </a:p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school </a:t>
            </a:r>
          </a:p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musical </a:t>
            </a:r>
            <a:endParaRPr lang="zh-CN" altLang="en-US" sz="40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92" y="871200"/>
            <a:ext cx="5066988" cy="336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02055"/>
      </p:ext>
    </p:extLst>
  </p:cSld>
  <p:clrMapOvr>
    <a:masterClrMapping/>
  </p:clrMapOvr>
  <p:transition advClick="0" advTm="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MV Boli" panose="02000500030200090000" pitchFamily="2" charset="0"/>
                <a:cs typeface="MV Boli" panose="02000500030200090000" pitchFamily="2" charset="0"/>
              </a:rPr>
              <a:t>Who says we have to let it go </a:t>
            </a:r>
            <a:endParaRPr lang="zh-CN" alt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9" b="18304"/>
          <a:stretch/>
        </p:blipFill>
        <p:spPr>
          <a:xfrm>
            <a:off x="323528" y="0"/>
            <a:ext cx="3381504" cy="19622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7"/>
          <a:stretch/>
        </p:blipFill>
        <p:spPr>
          <a:xfrm>
            <a:off x="5364088" y="-35379"/>
            <a:ext cx="3369175" cy="19932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604" y="3294502"/>
            <a:ext cx="2839864" cy="177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05775"/>
      </p:ext>
    </p:extLst>
  </p:cSld>
  <p:clrMapOvr>
    <a:masterClrMapping/>
  </p:clrMapOvr>
  <p:transition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23220"/>
            <a:ext cx="2861508" cy="19076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023220"/>
            <a:ext cx="2861508" cy="19076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075806"/>
            <a:ext cx="2861508" cy="19076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64" y="3075806"/>
            <a:ext cx="2857460" cy="1907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7664" y="309885"/>
            <a:ext cx="583264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It's the best part we've ever known </a:t>
            </a:r>
            <a:endParaRPr lang="zh-CN" altLang="en-US" sz="24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2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14:reveal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26" y="0"/>
            <a:ext cx="2123728" cy="51436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2339169" cy="50920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39" y="-20538"/>
            <a:ext cx="2339169" cy="5092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23728" cy="50920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6084"/>
            <a:ext cx="585216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1680" y="501632"/>
            <a:ext cx="5400600" cy="67654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655237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No matter what it’s </a:t>
            </a:r>
            <a:r>
              <a:rPr lang="en-US" altLang="zh-CN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somethin</a:t>
            </a:r>
            <a:r>
              <a:rPr lang="en-US" altLang="zh-CN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’ we’re apart of 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44"/>
          <a:stretch/>
        </p:blipFill>
        <p:spPr>
          <a:xfrm>
            <a:off x="1547664" y="1486083"/>
            <a:ext cx="5852160" cy="365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8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00">
        <p:fade/>
      </p:transition>
    </mc:Choice>
    <mc:Fallback xmlns="">
      <p:transition spd="med" advClick="0" advTm="1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mph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3728" y="411510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Step into the future</a:t>
            </a:r>
            <a:endParaRPr lang="zh-CN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40511"/>
      </p:ext>
    </p:extLst>
  </p:cSld>
  <p:clrMapOvr>
    <a:masterClrMapping/>
  </p:clrMapOvr>
  <p:transition advTm="1300">
    <p:blinds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5356"/>
            <a:ext cx="4445000" cy="37084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020017" y="1769388"/>
            <a:ext cx="4376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We'll hold on to 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4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500">
        <p:circle/>
      </p:transition>
    </mc:Choice>
    <mc:Fallback xmlns="">
      <p:transition advClick="0" advTm="5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15566"/>
            <a:ext cx="5378946" cy="4028536"/>
          </a:xfrm>
          <a:prstGeom prst="rect">
            <a:avLst/>
          </a:prstGeom>
        </p:spPr>
      </p:pic>
      <p:sp>
        <p:nvSpPr>
          <p:cNvPr id="3" name="矩形标注 2"/>
          <p:cNvSpPr/>
          <p:nvPr/>
        </p:nvSpPr>
        <p:spPr>
          <a:xfrm>
            <a:off x="1619672" y="195486"/>
            <a:ext cx="4968552" cy="504056"/>
          </a:xfrm>
          <a:prstGeom prst="wedgeRectCallout">
            <a:avLst>
              <a:gd name="adj1" fmla="val -4474"/>
              <a:gd name="adj2" fmla="val 8265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763688" y="237877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Lucida Handwriting" panose="03010101010101010101" pitchFamily="66" charset="0"/>
              </a:rPr>
              <a:t>High school musical</a:t>
            </a:r>
            <a:endParaRPr lang="zh-CN" altLang="en-US" sz="2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21266"/>
            <a:ext cx="5378946" cy="402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0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14:prism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9144000" cy="37338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187624" y="555526"/>
            <a:ext cx="7624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Let’s </a:t>
            </a:r>
            <a:r>
              <a:rPr lang="en-US" altLang="zh-CN" sz="3200" dirty="0">
                <a:solidFill>
                  <a:srgbClr val="FF0000"/>
                </a:solidFill>
                <a:latin typeface="Kristen ITC" panose="03050502040202030202" pitchFamily="66" charset="0"/>
              </a:rPr>
              <a:t>celebrate where we come from </a:t>
            </a:r>
            <a:endParaRPr lang="zh-CN" altLang="en-US" sz="32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3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switch dir="r"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24" y="0"/>
            <a:ext cx="4791576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6400"/>
            <a:ext cx="3408610" cy="19306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7"/>
          <a:stretch/>
        </p:blipFill>
        <p:spPr>
          <a:xfrm>
            <a:off x="4860032" y="2643758"/>
            <a:ext cx="3408610" cy="1923647"/>
          </a:xfrm>
          <a:prstGeom prst="rect">
            <a:avLst/>
          </a:prstGeom>
        </p:spPr>
      </p:pic>
      <p:sp>
        <p:nvSpPr>
          <p:cNvPr id="5" name="矩形标注 4"/>
          <p:cNvSpPr/>
          <p:nvPr/>
        </p:nvSpPr>
        <p:spPr>
          <a:xfrm>
            <a:off x="395536" y="1347614"/>
            <a:ext cx="3672408" cy="2232248"/>
          </a:xfrm>
          <a:prstGeom prst="wedgeRectCallout">
            <a:avLst>
              <a:gd name="adj1" fmla="val -84"/>
              <a:gd name="adj2" fmla="val 6347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11560" y="1361718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1"/>
                </a:solidFill>
                <a:latin typeface="Kristen ITC" panose="03050502040202030202" pitchFamily="66" charset="0"/>
              </a:rPr>
              <a:t>With friends who've been there all along </a:t>
            </a:r>
            <a:endParaRPr lang="zh-CN" alt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7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300">
        <p:split orient="vert"/>
      </p:transition>
    </mc:Choice>
    <mc:Fallback xmlns="">
      <p:transition advClick="0" advTm="13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24" y="0"/>
            <a:ext cx="4791576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9542"/>
            <a:ext cx="4644008" cy="3291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2040" y="987574"/>
            <a:ext cx="3384376" cy="255454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 wish my life could </a:t>
            </a:r>
            <a:endParaRPr lang="en-US" altLang="zh-CN" sz="4000" dirty="0" smtClean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feel </a:t>
            </a:r>
            <a:r>
              <a:rPr lang="en-US" altLang="zh-CN" sz="4000" dirty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like </a:t>
            </a:r>
            <a:endParaRPr lang="en-US" altLang="zh-CN" sz="4000" dirty="0" smtClean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altLang="zh-CN" sz="4000" dirty="0" smtClean="0">
                <a:solidFill>
                  <a:schemeClr val="bg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 </a:t>
            </a:r>
            <a:endParaRPr lang="zh-CN" altLang="en-US" sz="4000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9542"/>
            <a:ext cx="4644009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prism isInverted="1"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28675"/>
            <a:ext cx="6191250" cy="34861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523176"/>
            <a:ext cx="5051276" cy="194279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86" y="-528716"/>
            <a:ext cx="5065678" cy="1948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32" y="-452586"/>
            <a:ext cx="4763244" cy="183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300">
        <p14:prism isContent="1" isInverted="1"/>
      </p:transition>
    </mc:Choice>
    <mc:Fallback xmlns="">
      <p:transition advClick="0" advTm="1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39702"/>
            <a:ext cx="2808312" cy="18200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35251"/>
            <a:ext cx="2808312" cy="18200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139702"/>
            <a:ext cx="2808312" cy="1820087"/>
          </a:xfrm>
          <a:prstGeom prst="rect">
            <a:avLst/>
          </a:prstGeom>
        </p:spPr>
      </p:pic>
      <p:sp>
        <p:nvSpPr>
          <p:cNvPr id="7" name="矩形标注 6"/>
          <p:cNvSpPr/>
          <p:nvPr/>
        </p:nvSpPr>
        <p:spPr>
          <a:xfrm>
            <a:off x="1407076" y="714400"/>
            <a:ext cx="5832648" cy="864096"/>
          </a:xfrm>
          <a:prstGeom prst="wedgeRectCallout">
            <a:avLst>
              <a:gd name="adj1" fmla="val -11221"/>
              <a:gd name="adj2" fmla="val 6669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Who says we have to let it go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151194513"/>
      </p:ext>
    </p:extLst>
  </p:cSld>
  <p:clrMapOvr>
    <a:masterClrMapping/>
  </p:clrMapOvr>
  <p:transition advClick="0" advTm="23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3338"/>
            <a:ext cx="9144000" cy="1790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32" y="609338"/>
            <a:ext cx="3048000" cy="20330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25656"/>
            <a:ext cx="3048000" cy="20330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23951" y="2931790"/>
            <a:ext cx="72122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It's the best part we've ever known</a:t>
            </a:r>
            <a:endParaRPr lang="zh-CN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4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300">
        <p:randomBar dir="vert"/>
      </p:transition>
    </mc:Choice>
    <mc:Fallback xmlns="">
      <p:transition advClick="0" advTm="23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03598"/>
            <a:ext cx="5436096" cy="36258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07704" y="267494"/>
            <a:ext cx="4945585" cy="64633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Kristen ITC" panose="03050502040202030202" pitchFamily="66" charset="0"/>
              </a:rPr>
              <a:t>Step into the future </a:t>
            </a:r>
            <a:endParaRPr lang="zh-CN" altLang="en-US" sz="3600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049035"/>
      </p:ext>
    </p:extLst>
  </p:cSld>
  <p:clrMapOvr>
    <a:masterClrMapping/>
  </p:clrMapOvr>
  <p:transition spd="slow" advClick="0" advTm="1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502"/>
            <a:ext cx="47625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80112" y="91556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Viner Hand ITC" panose="03070502030502020203" pitchFamily="66" charset="0"/>
              </a:rPr>
              <a:t>We learn to fly</a:t>
            </a:r>
            <a:endParaRPr lang="zh-CN" altLang="en-US" sz="2800" dirty="0">
              <a:solidFill>
                <a:srgbClr val="FF0000"/>
              </a:solidFill>
              <a:latin typeface="Viner Hand ITC" panose="03070502030502020203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508870"/>
            <a:ext cx="6113326" cy="1287016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162804" y="1760498"/>
            <a:ext cx="1717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Kristen ITC" panose="03050502040202030202" pitchFamily="66" charset="0"/>
              </a:rPr>
              <a:t>together</a:t>
            </a:r>
            <a:endParaRPr lang="zh-CN" altLang="en-US" sz="28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1186"/>
            <a:ext cx="4762500" cy="30463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88084"/>
            <a:ext cx="4762500" cy="309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228200"/>
      </p:ext>
    </p:extLst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3" y="0"/>
            <a:ext cx="7711485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95736" y="339502"/>
            <a:ext cx="51844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We'll hold on to </a:t>
            </a:r>
            <a:endParaRPr lang="zh-CN" alt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18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000">
        <p14:ripple/>
      </p:transition>
    </mc:Choice>
    <mc:Fallback xmlns="">
      <p:transition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35696" y="3920738"/>
            <a:ext cx="5184576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High school musical 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11510"/>
            <a:ext cx="6192791" cy="321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72589"/>
      </p:ext>
    </p:extLst>
  </p:cSld>
  <p:clrMapOvr>
    <a:masterClrMapping/>
  </p:clrMapOvr>
  <p:transition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5122" y="339502"/>
            <a:ext cx="6676365" cy="603113"/>
          </a:xfrm>
        </p:spPr>
        <p:txBody>
          <a:bodyPr>
            <a:no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Kristen ITC" panose="03050502040202030202" pitchFamily="66" charset="0"/>
              </a:rPr>
              <a:t>Let’s </a:t>
            </a:r>
            <a:r>
              <a:rPr lang="en-US" altLang="zh-CN" sz="2800" dirty="0">
                <a:solidFill>
                  <a:srgbClr val="FF0000"/>
                </a:solidFill>
                <a:latin typeface="Kristen ITC" panose="03050502040202030202" pitchFamily="66" charset="0"/>
              </a:rPr>
              <a:t>celebrate where we come from</a:t>
            </a:r>
            <a:endParaRPr lang="zh-CN" altLang="en-US" sz="2800" dirty="0">
              <a:solidFill>
                <a:srgbClr val="FF0000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07053"/>
            <a:ext cx="5667266" cy="37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14:gallery dir="l"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68184" y="1563638"/>
            <a:ext cx="3543776" cy="136815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MV Boli" panose="02000500030200090000" pitchFamily="2" charset="0"/>
                <a:cs typeface="MV Boli" panose="02000500030200090000" pitchFamily="2" charset="0"/>
              </a:rPr>
              <a:t>All together makes it better </a:t>
            </a:r>
            <a:endParaRPr lang="zh-CN" alt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23478"/>
            <a:ext cx="3506738" cy="23378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2643758"/>
            <a:ext cx="3506738" cy="233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push dir="d"/>
      </p:transition>
    </mc:Choice>
    <mc:Fallback xmlns="">
      <p:transition advClick="0" advTm="2000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691680" y="627534"/>
            <a:ext cx="57839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Memories that last forever 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er Hand ITC" panose="03070502030502020203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3" y="1563638"/>
            <a:ext cx="82550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14:switch dir="l"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67544" y="1856738"/>
            <a:ext cx="3543776" cy="78702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dirty="0">
                <a:latin typeface="Kristen ITC" panose="03050502040202030202" pitchFamily="66" charset="0"/>
              </a:rPr>
              <a:t>I want the rest of my life </a:t>
            </a:r>
            <a:endParaRPr lang="zh-CN" altLang="en-US" dirty="0">
              <a:latin typeface="Kristen ITC" panose="03050502040202030202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7584" y="2581394"/>
            <a:ext cx="3281668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900" b="1" dirty="0" smtClean="0">
                <a:solidFill>
                  <a:srgbClr val="FFFFFF"/>
                </a:solidFill>
                <a:latin typeface="Kristen ITC" panose="03050502040202030202" pitchFamily="66" charset="0"/>
                <a:cs typeface="+mj-cs"/>
              </a:rPr>
              <a:t>To </a:t>
            </a:r>
            <a:r>
              <a:rPr lang="en-US" altLang="zh-CN" sz="2800" b="1" dirty="0" smtClean="0">
                <a:solidFill>
                  <a:schemeClr val="bg1"/>
                </a:solidFill>
                <a:latin typeface="Kristen ITC" panose="03050502040202030202" pitchFamily="66" charset="0"/>
              </a:rPr>
              <a:t>feel </a:t>
            </a:r>
            <a:r>
              <a:rPr lang="en-US" altLang="zh-CN" sz="2800" b="1" dirty="0">
                <a:solidFill>
                  <a:schemeClr val="bg1"/>
                </a:solidFill>
                <a:latin typeface="Kristen ITC" panose="03050502040202030202" pitchFamily="66" charset="0"/>
              </a:rPr>
              <a:t>just like a</a:t>
            </a:r>
            <a:endParaRPr lang="zh-CN" altLang="en-US" sz="2800" b="1" dirty="0">
              <a:solidFill>
                <a:schemeClr val="bg1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9502"/>
            <a:ext cx="4139952" cy="17879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20" y="2581394"/>
            <a:ext cx="4139952" cy="178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635646"/>
            <a:ext cx="4115172" cy="15827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674418"/>
            <a:ext cx="3899148" cy="14996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07654"/>
            <a:ext cx="3665592" cy="140984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7494"/>
            <a:ext cx="2769282" cy="16359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779" y="245507"/>
            <a:ext cx="2772689" cy="16359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17497"/>
            <a:ext cx="2769282" cy="16139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18" y="3117497"/>
            <a:ext cx="2823862" cy="158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15000">
        <p14:doors/>
      </p:transition>
    </mc:Choice>
    <mc:Fallback xmlns="">
      <p:transition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9340"/>
            <a:ext cx="9144000" cy="1324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76779"/>
            <a:ext cx="3888432" cy="2906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536362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Jokerman" panose="04090605060D06020702" pitchFamily="82" charset="0"/>
              </a:rPr>
              <a:t>I just hope </a:t>
            </a:r>
          </a:p>
          <a:p>
            <a:r>
              <a:rPr lang="en-US" altLang="zh-CN" sz="2800" dirty="0">
                <a:solidFill>
                  <a:srgbClr val="FF0000"/>
                </a:solidFill>
                <a:latin typeface="Jokerman" panose="04090605060D06020702" pitchFamily="82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Jokerman" panose="04090605060D06020702" pitchFamily="82" charset="0"/>
              </a:rPr>
              <a:t>             the rest of my life</a:t>
            </a:r>
            <a:endParaRPr lang="zh-CN" altLang="en-US" sz="28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7195"/>
            <a:ext cx="3888432" cy="290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22767"/>
      </p:ext>
    </p:extLst>
  </p:cSld>
  <p:clrMapOvr>
    <a:masterClrMapping/>
  </p:clrMapOvr>
  <p:transition spd="slow" advClick="0" advTm="23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685"/>
            <a:ext cx="9144000" cy="47501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48351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  <a:latin typeface="Jokerman" panose="04090605060D06020702" pitchFamily="82" charset="0"/>
              </a:rPr>
              <a:t>To  feel as </a:t>
            </a:r>
            <a:r>
              <a:rPr lang="en-US" altLang="zh-CN" sz="3600" dirty="0" smtClean="0">
                <a:solidFill>
                  <a:srgbClr val="FFFF00"/>
                </a:solidFill>
                <a:latin typeface="Jokerman" panose="04090605060D06020702" pitchFamily="82" charset="0"/>
              </a:rPr>
              <a:t>GOOD</a:t>
            </a:r>
            <a:r>
              <a:rPr lang="en-US" altLang="zh-CN" sz="3600" dirty="0" smtClean="0">
                <a:solidFill>
                  <a:srgbClr val="FF0000"/>
                </a:solidFill>
                <a:latin typeface="Jokerman" panose="04090605060D06020702" pitchFamily="82" charset="0"/>
              </a:rPr>
              <a:t> as </a:t>
            </a:r>
            <a:endParaRPr lang="zh-CN" altLang="en-US" sz="3600" dirty="0">
              <a:solidFill>
                <a:srgbClr val="FF0000"/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01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1576" cy="514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12" y="0"/>
            <a:ext cx="4791576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7494"/>
            <a:ext cx="6142112" cy="388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"/>
    </mc:Choice>
    <mc:Fallback xmlns="">
      <p:transition spd="slow" advClick="0" advTm="3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主题5">
  <a:themeElements>
    <a:clrScheme name="自定义 34">
      <a:dk1>
        <a:srgbClr val="000000"/>
      </a:dk1>
      <a:lt1>
        <a:srgbClr val="FFFFFF"/>
      </a:lt1>
      <a:dk2>
        <a:srgbClr val="778495"/>
      </a:dk2>
      <a:lt2>
        <a:srgbClr val="2980B9"/>
      </a:lt2>
      <a:accent1>
        <a:srgbClr val="FF4540"/>
      </a:accent1>
      <a:accent2>
        <a:srgbClr val="778495"/>
      </a:accent2>
      <a:accent3>
        <a:srgbClr val="E9B543"/>
      </a:accent3>
      <a:accent4>
        <a:srgbClr val="3E8DDD"/>
      </a:accent4>
      <a:accent5>
        <a:srgbClr val="4AC0E0"/>
      </a:accent5>
      <a:accent6>
        <a:srgbClr val="6ABF4A"/>
      </a:accent6>
      <a:hlink>
        <a:srgbClr val="E2231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>
          <a:defRPr dirty="0">
            <a:solidFill>
              <a:schemeClr val="bg1"/>
            </a:solidFill>
          </a:defRPr>
        </a:defPPr>
      </a:lstStyle>
    </a:spDef>
  </a:objectDefaults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404</Words>
  <Application>Microsoft Office PowerPoint</Application>
  <PresentationFormat>全屏显示(16:9)</PresentationFormat>
  <Paragraphs>94</Paragraphs>
  <Slides>66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67" baseType="lpstr">
      <vt:lpstr>主题5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With friends who've been there all along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We'll hold on to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Can't you see  the truth</vt:lpstr>
      <vt:lpstr>PowerPoint 演示文稿</vt:lpstr>
      <vt:lpstr>PowerPoint 演示文稿</vt:lpstr>
      <vt:lpstr>PowerPoint 演示文稿</vt:lpstr>
      <vt:lpstr>Turn the party let’s celebrate </vt:lpstr>
      <vt:lpstr>PowerPoint 演示文稿</vt:lpstr>
      <vt:lpstr>PowerPoint 演示文稿</vt:lpstr>
      <vt:lpstr>Everybody sing            yeah </vt:lpstr>
      <vt:lpstr>PowerPoint 演示文稿</vt:lpstr>
      <vt:lpstr>High school lives on forever more </vt:lpstr>
      <vt:lpstr>PowerPoint 演示文稿</vt:lpstr>
      <vt:lpstr>PowerPoint 演示文稿</vt:lpstr>
      <vt:lpstr>Who says we have to let it go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celebrate where we come from</vt:lpstr>
      <vt:lpstr>All together makes it better </vt:lpstr>
      <vt:lpstr>PowerPoint 演示文稿</vt:lpstr>
      <vt:lpstr>I want the rest of my life 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0</dc:creator>
  <cp:lastModifiedBy>suying</cp:lastModifiedBy>
  <cp:revision>111</cp:revision>
  <dcterms:created xsi:type="dcterms:W3CDTF">2019-01-15T13:01:53Z</dcterms:created>
  <dcterms:modified xsi:type="dcterms:W3CDTF">2019-01-20T02:06:50Z</dcterms:modified>
</cp:coreProperties>
</file>