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87" r:id="rId4"/>
    <p:sldId id="285" r:id="rId5"/>
    <p:sldId id="286" r:id="rId6"/>
    <p:sldId id="259" r:id="rId7"/>
    <p:sldId id="283" r:id="rId8"/>
    <p:sldId id="261" r:id="rId9"/>
    <p:sldId id="263" r:id="rId10"/>
    <p:sldId id="289" r:id="rId11"/>
    <p:sldId id="265" r:id="rId12"/>
    <p:sldId id="266" r:id="rId13"/>
    <p:sldId id="267" r:id="rId14"/>
    <p:sldId id="268" r:id="rId15"/>
    <p:sldId id="269" r:id="rId16"/>
    <p:sldId id="288" r:id="rId17"/>
    <p:sldId id="290" r:id="rId18"/>
    <p:sldId id="270" r:id="rId19"/>
    <p:sldId id="273" r:id="rId20"/>
    <p:sldId id="274" r:id="rId21"/>
    <p:sldId id="275" r:id="rId22"/>
    <p:sldId id="276" r:id="rId23"/>
    <p:sldId id="277" r:id="rId24"/>
    <p:sldId id="278" r:id="rId25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358" autoAdjust="0"/>
  </p:normalViewPr>
  <p:slideViewPr>
    <p:cSldViewPr>
      <p:cViewPr varScale="1">
        <p:scale>
          <a:sx n="93" d="100"/>
          <a:sy n="93" d="100"/>
        </p:scale>
        <p:origin x="726" y="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6504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0242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9881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9730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4634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2566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2929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118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2890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8815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077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2019/1/20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811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eenage life-Daz Sampson (2)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24328" y="2530929"/>
            <a:ext cx="609600" cy="609600"/>
          </a:xfrm>
          <a:prstGeom prst="rect">
            <a:avLst/>
          </a:prstGeom>
        </p:spPr>
      </p:pic>
      <p:pic>
        <p:nvPicPr>
          <p:cNvPr id="1026" name="Picture 2" descr="C:\Users\Administrator\Desktop\课件设计\timg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96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44016" y="555526"/>
            <a:ext cx="7772400" cy="792088"/>
          </a:xfrm>
        </p:spPr>
        <p:txBody>
          <a:bodyPr>
            <a:normAutofit fontScale="90000"/>
          </a:bodyPr>
          <a:lstStyle/>
          <a:p>
            <a:r>
              <a:rPr lang="en-US" altLang="zh-CN" sz="6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TEENAGE  LIFE</a:t>
            </a:r>
            <a:r>
              <a:rPr lang="en-US" altLang="zh-CN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/>
            </a:r>
            <a:br>
              <a:rPr lang="en-US" altLang="zh-CN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</a:br>
            <a:r>
              <a:rPr lang="en-US" altLang="zh-CN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Singer:Daz Sampson</a:t>
            </a:r>
            <a:r>
              <a:rPr lang="en-US" altLang="zh-CN" sz="5400" b="1" dirty="0">
                <a:latin typeface="Gabriola" pitchFamily="82" charset="0"/>
              </a:rPr>
              <a:t/>
            </a:r>
            <a:br>
              <a:rPr lang="en-US" altLang="zh-CN" sz="5400" b="1" dirty="0">
                <a:latin typeface="Gabriola" pitchFamily="82" charset="0"/>
              </a:rPr>
            </a:br>
            <a:endParaRPr lang="zh-CN" altLang="en-US" sz="5400" dirty="0">
              <a:solidFill>
                <a:schemeClr val="bg1"/>
              </a:solidFill>
              <a:latin typeface="Gabriola" pitchFamily="82" charset="0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259632" y="1131590"/>
            <a:ext cx="6400800" cy="1368152"/>
          </a:xfrm>
        </p:spPr>
        <p:txBody>
          <a:bodyPr>
            <a:normAutofit fontScale="55000" lnSpcReduction="20000"/>
          </a:bodyPr>
          <a:lstStyle/>
          <a:p>
            <a:endParaRPr lang="en-US" altLang="zh-CN" dirty="0"/>
          </a:p>
          <a:p>
            <a:r>
              <a:rPr lang="zh-CN" alt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课件主题：学校生活</a:t>
            </a:r>
            <a:endParaRPr lang="en-US" altLang="zh-CN" sz="3600" dirty="0" smtClean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r>
              <a:rPr lang="zh-CN" altLang="en-US" sz="36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作</a:t>
            </a:r>
            <a:r>
              <a:rPr lang="zh-CN" alt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者：英师三班 梁思琪</a:t>
            </a:r>
            <a:endParaRPr lang="en-US" altLang="zh-CN" sz="3600" dirty="0" smtClean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r>
              <a:rPr lang="zh-CN" altLang="en-US" sz="3600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单</a:t>
            </a:r>
            <a:r>
              <a:rPr lang="zh-CN" altLang="en-US" sz="3600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位：华南师范大学外文学院</a:t>
            </a:r>
            <a:endParaRPr lang="en-US" altLang="zh-CN" sz="3600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endParaRPr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629549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4300"/>
    </mc:Choice>
    <mc:Fallback xmlns="">
      <p:transition advClick="0" advTm="4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Desktop\课件设计\203fb80e7bec54e75b6226ebb3389b504ec26ab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5" b="7795"/>
          <a:stretch/>
        </p:blipFill>
        <p:spPr bwMode="auto">
          <a:xfrm>
            <a:off x="-15957" y="-20537"/>
            <a:ext cx="9217022" cy="518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3455" y="1920231"/>
            <a:ext cx="4427984" cy="12275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2400" dirty="0">
                <a:solidFill>
                  <a:schemeClr val="bg1"/>
                </a:solidFill>
                <a:latin typeface="MV Boli" pitchFamily="2" charset="0"/>
                <a:cs typeface="MV Boli" pitchFamily="2" charset="0"/>
              </a:rPr>
              <a:t>Then giving him a </a:t>
            </a:r>
            <a:r>
              <a:rPr lang="en-US" altLang="zh-CN" sz="2400" dirty="0" smtClean="0">
                <a:solidFill>
                  <a:schemeClr val="bg1"/>
                </a:solidFill>
                <a:latin typeface="MV Boli" pitchFamily="2" charset="0"/>
                <a:cs typeface="MV Boli" pitchFamily="2" charset="0"/>
              </a:rPr>
              <a:t>signal </a:t>
            </a:r>
            <a:br>
              <a:rPr lang="en-US" altLang="zh-CN" sz="2400" dirty="0" smtClean="0">
                <a:solidFill>
                  <a:schemeClr val="bg1"/>
                </a:solidFill>
                <a:latin typeface="MV Boli" pitchFamily="2" charset="0"/>
                <a:cs typeface="MV Boli" pitchFamily="2" charset="0"/>
              </a:rPr>
            </a:br>
            <a:r>
              <a:rPr lang="en-US" altLang="zh-CN" sz="2400" dirty="0" smtClean="0">
                <a:solidFill>
                  <a:schemeClr val="bg1"/>
                </a:solidFill>
                <a:latin typeface="MV Boli" pitchFamily="2" charset="0"/>
                <a:cs typeface="MV Boli" pitchFamily="2" charset="0"/>
              </a:rPr>
              <a:t>So everyone could see </a:t>
            </a:r>
            <a:br>
              <a:rPr lang="en-US" altLang="zh-CN" sz="2400" dirty="0" smtClean="0">
                <a:solidFill>
                  <a:schemeClr val="bg1"/>
                </a:solidFill>
                <a:latin typeface="MV Boli" pitchFamily="2" charset="0"/>
                <a:cs typeface="MV Boli" pitchFamily="2" charset="0"/>
              </a:rPr>
            </a:br>
            <a:r>
              <a:rPr lang="en-US" altLang="zh-CN" sz="2400" dirty="0" smtClean="0">
                <a:solidFill>
                  <a:schemeClr val="bg1"/>
                </a:solidFill>
                <a:latin typeface="MV Boli" pitchFamily="2" charset="0"/>
                <a:cs typeface="MV Boli" pitchFamily="2" charset="0"/>
              </a:rPr>
              <a:t>Sunshine and shade </a:t>
            </a:r>
            <a:endParaRPr lang="zh-CN" altLang="en-US" sz="2400" dirty="0">
              <a:solidFill>
                <a:schemeClr val="bg1"/>
              </a:solidFill>
              <a:latin typeface="MV Boli" pitchFamily="2" charset="0"/>
              <a:cs typeface="MV Boli" pitchFamily="2" charset="0"/>
            </a:endParaRPr>
          </a:p>
        </p:txBody>
      </p:sp>
      <p:pic>
        <p:nvPicPr>
          <p:cNvPr id="6" name="Picture 2" descr="C:\Users\Administrator\Desktop\课件设计\203fb80e7bec54e75b6226ebb3389b504ec26ab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5" r="57843" b="53851"/>
          <a:stretch/>
        </p:blipFill>
        <p:spPr bwMode="auto">
          <a:xfrm>
            <a:off x="-21163" y="1"/>
            <a:ext cx="3885592" cy="2355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istrator\Desktop\课件设计\203fb80e7bec54e75b6226ebb3389b504ec26ab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75" r="54064" b="7795"/>
          <a:stretch/>
        </p:blipFill>
        <p:spPr bwMode="auto">
          <a:xfrm>
            <a:off x="-21163" y="4615543"/>
            <a:ext cx="4233934" cy="548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4874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900"/>
    </mc:Choice>
    <mc:Fallback>
      <p:transition spd="slow" advClick="0" advTm="2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Desktop\课件设计\20150516113747_JhL2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1" t="-87" r="16879" b="87"/>
          <a:stretch/>
        </p:blipFill>
        <p:spPr bwMode="auto">
          <a:xfrm>
            <a:off x="3002631" y="0"/>
            <a:ext cx="6128658" cy="514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1491630"/>
            <a:ext cx="3002631" cy="33123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2400" dirty="0">
                <a:latin typeface="MV Boli" pitchFamily="2" charset="0"/>
                <a:cs typeface="MV Boli" pitchFamily="2" charset="0"/>
              </a:rPr>
              <a:t>Those girls I'd serenade </a:t>
            </a:r>
            <a:endParaRPr lang="en-US" altLang="zh-CN" sz="2400" dirty="0" smtClean="0">
              <a:latin typeface="MV Boli" pitchFamily="2" charset="0"/>
              <a:cs typeface="MV Boli" pitchFamily="2" charset="0"/>
            </a:endParaRPr>
          </a:p>
          <a:p>
            <a:pPr marL="0" indent="0">
              <a:buNone/>
            </a:pPr>
            <a:r>
              <a:rPr lang="en-US" altLang="zh-CN" sz="2400" dirty="0">
                <a:latin typeface="MV Boli" pitchFamily="2" charset="0"/>
                <a:cs typeface="MV Boli" pitchFamily="2" charset="0"/>
              </a:rPr>
              <a:t/>
            </a:r>
            <a:br>
              <a:rPr lang="en-US" altLang="zh-CN" sz="2400" dirty="0">
                <a:latin typeface="MV Boli" pitchFamily="2" charset="0"/>
                <a:cs typeface="MV Boli" pitchFamily="2" charset="0"/>
              </a:rPr>
            </a:br>
            <a:r>
              <a:rPr lang="en-US" altLang="zh-CN" sz="2400" dirty="0" smtClean="0">
                <a:latin typeface="MV Boli" pitchFamily="2" charset="0"/>
                <a:cs typeface="MV Boli" pitchFamily="2" charset="0"/>
              </a:rPr>
              <a:t>Thinking </a:t>
            </a:r>
            <a:r>
              <a:rPr lang="en-US" altLang="zh-CN" sz="2400" dirty="0">
                <a:latin typeface="MV Boli" pitchFamily="2" charset="0"/>
                <a:cs typeface="MV Boli" pitchFamily="2" charset="0"/>
              </a:rPr>
              <a:t>of those sixth form chicks that misbehave </a:t>
            </a:r>
            <a:endParaRPr lang="zh-CN" altLang="en-US" sz="2400" dirty="0">
              <a:latin typeface="MV Boli" pitchFamily="2" charset="0"/>
              <a:cs typeface="MV Bo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148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300"/>
    </mc:Choice>
    <mc:Fallback>
      <p:transition spd="slow" advClick="0" advTm="4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"/>
                            </p:stCondLst>
                            <p:childTnLst>
                              <p:par>
                                <p:cTn id="16" presetID="34" presetClass="emph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7" dur="2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istrator\Desktop\课件设计\86d6277f9e2f0708b1196af4e324b899a901f22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5" t="14015" b="5622"/>
          <a:stretch/>
        </p:blipFill>
        <p:spPr bwMode="auto">
          <a:xfrm>
            <a:off x="4258" y="0"/>
            <a:ext cx="9139741" cy="514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-7484574" y="411510"/>
            <a:ext cx="17241150" cy="7200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2400" dirty="0">
                <a:latin typeface="MV Boli" pitchFamily="2" charset="0"/>
                <a:cs typeface="MV Boli" pitchFamily="2" charset="0"/>
              </a:rPr>
              <a:t>Hoping that those days would go on and on </a:t>
            </a:r>
            <a:r>
              <a:rPr lang="en-US" altLang="zh-CN" sz="2400" dirty="0" smtClean="0">
                <a:latin typeface="MV Boli" pitchFamily="2" charset="0"/>
                <a:cs typeface="MV Boli" pitchFamily="2" charset="0"/>
              </a:rPr>
              <a:t>forever.</a:t>
            </a:r>
            <a:r>
              <a:rPr lang="en-US" altLang="zh-CN" sz="2400" dirty="0">
                <a:latin typeface="MV Boli" pitchFamily="2" charset="0"/>
                <a:cs typeface="MV Boli" pitchFamily="2" charset="0"/>
              </a:rPr>
              <a:t> </a:t>
            </a:r>
            <a:r>
              <a:rPr lang="en-US" altLang="zh-CN" sz="2400" dirty="0" smtClean="0">
                <a:latin typeface="MV Boli" pitchFamily="2" charset="0"/>
                <a:cs typeface="MV Boli" pitchFamily="2" charset="0"/>
              </a:rPr>
              <a:t>Every </a:t>
            </a:r>
            <a:r>
              <a:rPr lang="en-US" altLang="zh-CN" sz="2400" dirty="0">
                <a:latin typeface="MV Boli" pitchFamily="2" charset="0"/>
                <a:cs typeface="MV Boli" pitchFamily="2" charset="0"/>
              </a:rPr>
              <a:t>day something </a:t>
            </a:r>
            <a:r>
              <a:rPr lang="en-US" altLang="zh-CN" sz="2400" dirty="0" smtClean="0">
                <a:latin typeface="MV Boli" pitchFamily="2" charset="0"/>
                <a:cs typeface="MV Boli" pitchFamily="2" charset="0"/>
              </a:rPr>
              <a:t>new. Just </a:t>
            </a:r>
            <a:r>
              <a:rPr lang="en-US" altLang="zh-CN" sz="2400" dirty="0">
                <a:latin typeface="MV Boli" pitchFamily="2" charset="0"/>
                <a:cs typeface="MV Boli" pitchFamily="2" charset="0"/>
              </a:rPr>
              <a:t>friends running </a:t>
            </a:r>
            <a:r>
              <a:rPr lang="en-US" altLang="zh-CN" sz="2400" dirty="0" smtClean="0">
                <a:latin typeface="MV Boli" pitchFamily="2" charset="0"/>
                <a:cs typeface="MV Boli" pitchFamily="2" charset="0"/>
              </a:rPr>
              <a:t>together.</a:t>
            </a:r>
            <a:endParaRPr lang="zh-CN" altLang="en-US" sz="2400" dirty="0">
              <a:latin typeface="MV Boli" pitchFamily="2" charset="0"/>
              <a:cs typeface="MV Bo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14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500"/>
    </mc:Choice>
    <mc:Fallback xmlns="">
      <p:transition spd="slow" advClick="0" advTm="5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istrator\Desktop\课件设计\untitled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42992" y="267494"/>
            <a:ext cx="4501008" cy="21602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2400" dirty="0">
                <a:latin typeface="MV Boli" pitchFamily="2" charset="0"/>
                <a:cs typeface="MV Boli" pitchFamily="2" charset="0"/>
              </a:rPr>
              <a:t>But suddenly school ends </a:t>
            </a:r>
            <a:br>
              <a:rPr lang="en-US" altLang="zh-CN" sz="2400" dirty="0">
                <a:latin typeface="MV Boli" pitchFamily="2" charset="0"/>
                <a:cs typeface="MV Boli" pitchFamily="2" charset="0"/>
              </a:rPr>
            </a:br>
            <a:r>
              <a:rPr lang="en-US" altLang="zh-CN" sz="2400" dirty="0" smtClean="0">
                <a:latin typeface="MV Boli" pitchFamily="2" charset="0"/>
                <a:cs typeface="MV Boli" pitchFamily="2" charset="0"/>
              </a:rPr>
              <a:t>Your </a:t>
            </a:r>
            <a:r>
              <a:rPr lang="en-US" altLang="zh-CN" sz="2400" dirty="0">
                <a:latin typeface="MV Boli" pitchFamily="2" charset="0"/>
                <a:cs typeface="MV Boli" pitchFamily="2" charset="0"/>
              </a:rPr>
              <a:t>teenage life gone </a:t>
            </a:r>
            <a:br>
              <a:rPr lang="en-US" altLang="zh-CN" sz="2400" dirty="0">
                <a:latin typeface="MV Boli" pitchFamily="2" charset="0"/>
                <a:cs typeface="MV Boli" pitchFamily="2" charset="0"/>
              </a:rPr>
            </a:br>
            <a:r>
              <a:rPr lang="en-US" altLang="zh-CN" sz="2400" dirty="0" smtClean="0">
                <a:latin typeface="MV Boli" pitchFamily="2" charset="0"/>
                <a:cs typeface="MV Boli" pitchFamily="2" charset="0"/>
              </a:rPr>
              <a:t>All </a:t>
            </a:r>
            <a:r>
              <a:rPr lang="en-US" altLang="zh-CN" sz="2400" dirty="0">
                <a:latin typeface="MV Boli" pitchFamily="2" charset="0"/>
                <a:cs typeface="MV Boli" pitchFamily="2" charset="0"/>
              </a:rPr>
              <a:t>your mates are growing up now </a:t>
            </a:r>
            <a:br>
              <a:rPr lang="en-US" altLang="zh-CN" sz="2400" dirty="0">
                <a:latin typeface="MV Boli" pitchFamily="2" charset="0"/>
                <a:cs typeface="MV Boli" pitchFamily="2" charset="0"/>
              </a:rPr>
            </a:br>
            <a:r>
              <a:rPr lang="en-US" altLang="zh-CN" sz="2400" dirty="0" smtClean="0">
                <a:latin typeface="MV Boli" pitchFamily="2" charset="0"/>
                <a:cs typeface="MV Boli" pitchFamily="2" charset="0"/>
              </a:rPr>
              <a:t>They're </a:t>
            </a:r>
            <a:r>
              <a:rPr lang="en-US" altLang="zh-CN" sz="2400" dirty="0">
                <a:latin typeface="MV Boli" pitchFamily="2" charset="0"/>
                <a:cs typeface="MV Boli" pitchFamily="2" charset="0"/>
              </a:rPr>
              <a:t>moving on </a:t>
            </a:r>
            <a:endParaRPr lang="zh-CN" altLang="en-US" sz="2400" dirty="0">
              <a:latin typeface="MV Boli" pitchFamily="2" charset="0"/>
              <a:cs typeface="MV Boli" pitchFamily="2" charset="0"/>
            </a:endParaRPr>
          </a:p>
        </p:txBody>
      </p:sp>
      <p:pic>
        <p:nvPicPr>
          <p:cNvPr id="6" name="Picture 2" descr="C:\Users\Administrator\Desktop\课件设计\untitled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80" b="56893"/>
          <a:stretch/>
        </p:blipFill>
        <p:spPr bwMode="auto">
          <a:xfrm>
            <a:off x="4460488" y="13020"/>
            <a:ext cx="4683512" cy="2217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istrator\Desktop\课件设计\untitled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4" t="82678"/>
          <a:stretch/>
        </p:blipFill>
        <p:spPr bwMode="auto">
          <a:xfrm>
            <a:off x="4572000" y="4265544"/>
            <a:ext cx="4586266" cy="89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225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istrator\Desktop\课件设计\untitled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"/>
          <a:stretch/>
        </p:blipFill>
        <p:spPr bwMode="auto">
          <a:xfrm>
            <a:off x="0" y="843558"/>
            <a:ext cx="5352585" cy="356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64088" y="1019512"/>
            <a:ext cx="3366627" cy="40011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MV Boli" pitchFamily="2" charset="0"/>
                <a:cs typeface="MV Boli" pitchFamily="2" charset="0"/>
              </a:rPr>
              <a:t>And now I'm looking back 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64088" y="1739592"/>
            <a:ext cx="3126177" cy="40011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MV Boli" pitchFamily="2" charset="0"/>
                <a:cs typeface="MV Boli" pitchFamily="2" charset="0"/>
              </a:rPr>
              <a:t>I'll tell you what I know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64088" y="2427734"/>
            <a:ext cx="2967479" cy="70788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MV Boli" pitchFamily="2" charset="0"/>
                <a:cs typeface="MV Boli" pitchFamily="2" charset="0"/>
              </a:rPr>
              <a:t>Do you listen to your </a:t>
            </a:r>
            <a:endParaRPr lang="en-US" altLang="zh-CN" sz="2000" dirty="0" smtClean="0">
              <a:solidFill>
                <a:schemeClr val="bg1"/>
              </a:solidFill>
              <a:latin typeface="MV Boli" pitchFamily="2" charset="0"/>
              <a:cs typeface="MV Boli" pitchFamily="2" charset="0"/>
            </a:endParaRPr>
          </a:p>
          <a:p>
            <a:r>
              <a:rPr lang="en-US" altLang="zh-CN" sz="2000" dirty="0" smtClean="0">
                <a:solidFill>
                  <a:schemeClr val="bg1"/>
                </a:solidFill>
                <a:latin typeface="MV Boli" pitchFamily="2" charset="0"/>
                <a:cs typeface="MV Boli" pitchFamily="2" charset="0"/>
              </a:rPr>
              <a:t>teacher </a:t>
            </a:r>
            <a:r>
              <a:rPr lang="en-US" altLang="zh-CN" sz="2000" dirty="0">
                <a:solidFill>
                  <a:schemeClr val="bg1"/>
                </a:solidFill>
                <a:latin typeface="MV Boli" pitchFamily="2" charset="0"/>
                <a:cs typeface="MV Boli" pitchFamily="2" charset="0"/>
              </a:rPr>
              <a:t>?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64088" y="3435846"/>
            <a:ext cx="2553904" cy="40011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  <a:latin typeface="MV Boli" pitchFamily="2" charset="0"/>
                <a:cs typeface="MV Boli" pitchFamily="2" charset="0"/>
              </a:rPr>
              <a:t>No I don't think </a:t>
            </a:r>
            <a:r>
              <a:rPr lang="en-US" altLang="zh-CN" sz="2000" dirty="0" smtClean="0">
                <a:solidFill>
                  <a:schemeClr val="bg1"/>
                </a:solidFill>
                <a:latin typeface="MV Boli" pitchFamily="2" charset="0"/>
                <a:cs typeface="MV Boli" pitchFamily="2" charset="0"/>
              </a:rPr>
              <a:t>so</a:t>
            </a:r>
            <a:endParaRPr lang="zh-CN" altLang="zh-CN" sz="2000" dirty="0">
              <a:solidFill>
                <a:schemeClr val="bg1"/>
              </a:solidFill>
              <a:latin typeface="MV Boli" pitchFamily="2" charset="0"/>
              <a:cs typeface="MV Bo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30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800"/>
    </mc:Choice>
    <mc:Fallback xmlns="">
      <p:transition spd="slow" advClick="0" advTm="5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1" animBg="1"/>
      <p:bldP spid="6" grpId="0" animBg="1"/>
      <p:bldP spid="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dministrator\Desktop\课件设计\4d086e061d950a7ba5450b3100d162d9f3d3c9d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55526"/>
            <a:ext cx="6699470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内容占位符 2"/>
          <p:cNvSpPr txBox="1">
            <a:spLocks/>
          </p:cNvSpPr>
          <p:nvPr/>
        </p:nvSpPr>
        <p:spPr>
          <a:xfrm>
            <a:off x="1832584" y="1491630"/>
            <a:ext cx="4824536" cy="43204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r>
              <a:rPr lang="en-US" altLang="zh-CN" sz="2000" dirty="0" smtClean="0">
                <a:solidFill>
                  <a:prstClr val="white"/>
                </a:solidFill>
                <a:latin typeface="MV Boli" pitchFamily="2" charset="0"/>
                <a:cs typeface="MV Boli" pitchFamily="2" charset="0"/>
              </a:rPr>
              <a:t>What did you learn at school today ?</a:t>
            </a:r>
          </a:p>
        </p:txBody>
      </p:sp>
      <p:sp>
        <p:nvSpPr>
          <p:cNvPr id="10" name="内容占位符 2"/>
          <p:cNvSpPr txBox="1">
            <a:spLocks/>
          </p:cNvSpPr>
          <p:nvPr/>
        </p:nvSpPr>
        <p:spPr>
          <a:xfrm>
            <a:off x="1840022" y="2355726"/>
            <a:ext cx="4824536" cy="43204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r>
              <a:rPr lang="en-US" altLang="zh-CN" sz="2000" dirty="0">
                <a:solidFill>
                  <a:prstClr val="white"/>
                </a:solidFill>
                <a:latin typeface="MV Boli" pitchFamily="2" charset="0"/>
                <a:cs typeface="MV Boli" pitchFamily="2" charset="0"/>
              </a:rPr>
              <a:t>That's what the teachers used to say </a:t>
            </a:r>
          </a:p>
        </p:txBody>
      </p:sp>
      <p:sp>
        <p:nvSpPr>
          <p:cNvPr id="11" name="内容占位符 2"/>
          <p:cNvSpPr txBox="1">
            <a:spLocks/>
          </p:cNvSpPr>
          <p:nvPr/>
        </p:nvSpPr>
        <p:spPr>
          <a:xfrm>
            <a:off x="1115616" y="3291830"/>
            <a:ext cx="6408712" cy="43204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zh-CN" sz="2000" dirty="0">
                <a:solidFill>
                  <a:prstClr val="white"/>
                </a:solidFill>
                <a:latin typeface="MV Boli" pitchFamily="2" charset="0"/>
                <a:cs typeface="MV Boli" pitchFamily="2" charset="0"/>
              </a:rPr>
              <a:t>But they don't know  Don't understand, do they ? </a:t>
            </a:r>
            <a:endParaRPr lang="zh-CN" altLang="en-US" sz="2000" dirty="0">
              <a:solidFill>
                <a:prstClr val="white"/>
              </a:solidFill>
              <a:latin typeface="MV Boli" pitchFamily="2" charset="0"/>
              <a:cs typeface="MV Bo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44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800"/>
    </mc:Choice>
    <mc:Fallback xmlns="">
      <p:transition spd="slow" advClick="0" advTm="10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esktop\课件设计\330389-160320230R13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57"/>
          <a:stretch/>
        </p:blipFill>
        <p:spPr bwMode="auto">
          <a:xfrm>
            <a:off x="-14335" y="1"/>
            <a:ext cx="579465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内容占位符 2"/>
          <p:cNvSpPr txBox="1">
            <a:spLocks/>
          </p:cNvSpPr>
          <p:nvPr/>
        </p:nvSpPr>
        <p:spPr>
          <a:xfrm>
            <a:off x="5780315" y="1851670"/>
            <a:ext cx="3363685" cy="9495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zh-CN" sz="2400" dirty="0" smtClean="0">
                <a:solidFill>
                  <a:prstClr val="black"/>
                </a:solidFill>
                <a:latin typeface="MV Boli" pitchFamily="2" charset="0"/>
                <a:cs typeface="MV Boli" pitchFamily="2" charset="0"/>
              </a:rPr>
              <a:t>Why do they always give advice ? </a:t>
            </a:r>
          </a:p>
        </p:txBody>
      </p:sp>
      <p:sp>
        <p:nvSpPr>
          <p:cNvPr id="4" name="内容占位符 2"/>
          <p:cNvSpPr txBox="1">
            <a:spLocks/>
          </p:cNvSpPr>
          <p:nvPr/>
        </p:nvSpPr>
        <p:spPr>
          <a:xfrm>
            <a:off x="5754961" y="1851670"/>
            <a:ext cx="3363685" cy="9495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zh-CN" sz="2400" dirty="0">
                <a:solidFill>
                  <a:prstClr val="black"/>
                </a:solidFill>
                <a:latin typeface="MV Boli" pitchFamily="2" charset="0"/>
                <a:cs typeface="MV Boli" pitchFamily="2" charset="0"/>
              </a:rPr>
              <a:t>Saying "Just be nice, always think twice"</a:t>
            </a:r>
            <a:endParaRPr lang="en-US" altLang="zh-CN" sz="2400" dirty="0" smtClean="0">
              <a:solidFill>
                <a:prstClr val="black"/>
              </a:solidFill>
              <a:latin typeface="MV Boli" pitchFamily="2" charset="0"/>
              <a:cs typeface="MV Boli" pitchFamily="2" charset="0"/>
            </a:endParaRPr>
          </a:p>
        </p:txBody>
      </p:sp>
      <p:sp>
        <p:nvSpPr>
          <p:cNvPr id="6" name="内容占位符 2"/>
          <p:cNvSpPr txBox="1">
            <a:spLocks/>
          </p:cNvSpPr>
          <p:nvPr/>
        </p:nvSpPr>
        <p:spPr>
          <a:xfrm>
            <a:off x="5724128" y="1707654"/>
            <a:ext cx="3363685" cy="1512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zh-CN" sz="2400" dirty="0">
                <a:solidFill>
                  <a:prstClr val="black"/>
                </a:solidFill>
                <a:latin typeface="MV Boli" pitchFamily="2" charset="0"/>
                <a:cs typeface="MV Boli" pitchFamily="2" charset="0"/>
              </a:rPr>
              <a:t>When it‘s been a long time since they had a teenage life.</a:t>
            </a:r>
            <a:endParaRPr lang="zh-CN" altLang="en-US" sz="2400" dirty="0">
              <a:solidFill>
                <a:prstClr val="black"/>
              </a:solidFill>
              <a:latin typeface="MV Boli" pitchFamily="2" charset="0"/>
              <a:cs typeface="MV Bo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70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600"/>
    </mc:Choice>
    <mc:Fallback xmlns="">
      <p:transition spd="slow" advClick="0" advTm="10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5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ac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ac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decel="100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4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Administrator\Desktop\课件设计\timg1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346" y="2256174"/>
            <a:ext cx="4837654" cy="3051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Administrator\Desktop\课件设计\94cad1c8a786c917887fddccc33d70cf3ac757c3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654" y="-380578"/>
            <a:ext cx="4862518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02120" y="699542"/>
            <a:ext cx="49664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MV Boli" pitchFamily="2" charset="0"/>
                <a:cs typeface="MV Boli" pitchFamily="2" charset="0"/>
              </a:rPr>
              <a:t>Now if you treat the kids </a:t>
            </a:r>
            <a:r>
              <a:rPr lang="en-US" altLang="zh-CN" sz="2400" dirty="0" smtClean="0">
                <a:latin typeface="MV Boli" pitchFamily="2" charset="0"/>
                <a:cs typeface="MV Boli" pitchFamily="2" charset="0"/>
              </a:rPr>
              <a:t>fine </a:t>
            </a:r>
          </a:p>
          <a:p>
            <a:r>
              <a:rPr lang="en-US" altLang="zh-CN" sz="2400" dirty="0">
                <a:latin typeface="MV Boli" pitchFamily="2" charset="0"/>
                <a:cs typeface="MV Boli" pitchFamily="2" charset="0"/>
              </a:rPr>
              <a:t>T</a:t>
            </a:r>
            <a:r>
              <a:rPr lang="en-US" altLang="zh-CN" sz="2400" dirty="0" smtClean="0">
                <a:latin typeface="MV Boli" pitchFamily="2" charset="0"/>
                <a:cs typeface="MV Boli" pitchFamily="2" charset="0"/>
              </a:rPr>
              <a:t>ogether </a:t>
            </a:r>
            <a:r>
              <a:rPr lang="en-US" altLang="zh-CN" sz="2400" dirty="0">
                <a:latin typeface="MV Boli" pitchFamily="2" charset="0"/>
                <a:cs typeface="MV Boli" pitchFamily="2" charset="0"/>
              </a:rPr>
              <a:t>they will shine </a:t>
            </a:r>
            <a:br>
              <a:rPr lang="en-US" altLang="zh-CN" sz="2400" dirty="0">
                <a:latin typeface="MV Boli" pitchFamily="2" charset="0"/>
                <a:cs typeface="MV Boli" pitchFamily="2" charset="0"/>
              </a:rPr>
            </a:br>
            <a:r>
              <a:rPr lang="en-US" altLang="zh-CN" sz="2400" dirty="0" smtClean="0">
                <a:latin typeface="MV Boli" pitchFamily="2" charset="0"/>
                <a:cs typeface="MV Boli" pitchFamily="2" charset="0"/>
              </a:rPr>
              <a:t>(shine</a:t>
            </a:r>
            <a:r>
              <a:rPr lang="en-US" altLang="zh-CN" sz="2400" dirty="0">
                <a:latin typeface="MV Boli" pitchFamily="2" charset="0"/>
                <a:cs typeface="MV Boli" pitchFamily="2" charset="0"/>
              </a:rPr>
              <a:t>) </a:t>
            </a:r>
            <a:endParaRPr lang="zh-CN" altLang="en-US" sz="2400" dirty="0">
              <a:latin typeface="MV Boli" pitchFamily="2" charset="0"/>
              <a:cs typeface="MV Boli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36512" y="3459653"/>
            <a:ext cx="45272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MV Boli" pitchFamily="2" charset="0"/>
                <a:cs typeface="MV Boli" pitchFamily="2" charset="0"/>
              </a:rPr>
              <a:t>And if you give the kids </a:t>
            </a:r>
            <a:r>
              <a:rPr lang="en-US" altLang="zh-CN" sz="2400" dirty="0" smtClean="0">
                <a:latin typeface="MV Boli" pitchFamily="2" charset="0"/>
                <a:cs typeface="MV Boli" pitchFamily="2" charset="0"/>
              </a:rPr>
              <a:t>time</a:t>
            </a:r>
          </a:p>
          <a:p>
            <a:r>
              <a:rPr lang="en-US" altLang="zh-CN" sz="2400" dirty="0">
                <a:latin typeface="MV Boli" pitchFamily="2" charset="0"/>
                <a:cs typeface="MV Boli" pitchFamily="2" charset="0"/>
              </a:rPr>
              <a:t>T</a:t>
            </a:r>
            <a:r>
              <a:rPr lang="en-US" altLang="zh-CN" sz="2400" dirty="0" smtClean="0">
                <a:latin typeface="MV Boli" pitchFamily="2" charset="0"/>
                <a:cs typeface="MV Boli" pitchFamily="2" charset="0"/>
              </a:rPr>
              <a:t>hey </a:t>
            </a:r>
            <a:r>
              <a:rPr lang="en-US" altLang="zh-CN" sz="2400" dirty="0">
                <a:latin typeface="MV Boli" pitchFamily="2" charset="0"/>
                <a:cs typeface="MV Boli" pitchFamily="2" charset="0"/>
              </a:rPr>
              <a:t>won't do the crime </a:t>
            </a:r>
            <a:br>
              <a:rPr lang="en-US" altLang="zh-CN" sz="2400" dirty="0">
                <a:latin typeface="MV Boli" pitchFamily="2" charset="0"/>
                <a:cs typeface="MV Boli" pitchFamily="2" charset="0"/>
              </a:rPr>
            </a:br>
            <a:r>
              <a:rPr lang="en-US" altLang="zh-CN" sz="2400" dirty="0">
                <a:latin typeface="MV Boli" pitchFamily="2" charset="0"/>
                <a:cs typeface="MV Boli" pitchFamily="2" charset="0"/>
              </a:rPr>
              <a:t>Won't do the crime</a:t>
            </a:r>
            <a:endParaRPr lang="zh-CN" altLang="en-US" sz="2400" dirty="0">
              <a:latin typeface="MV Boli" pitchFamily="2" charset="0"/>
              <a:cs typeface="MV Bo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62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800"/>
    </mc:Choice>
    <mc:Fallback xmlns="">
      <p:transition spd="slow" advClick="0" advTm="20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5" presetClass="emph" presetSubtype="0" grpId="1" nodeType="afterEffect">
                                  <p:stCondLst>
                                    <p:cond delay="100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5" dur="5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8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500"/>
                            </p:stCondLst>
                            <p:childTnLst>
                              <p:par>
                                <p:cTn id="25" presetID="15" presetClass="emph" presetSubtype="0" grpId="1" nodeType="afterEffect">
                                  <p:stCondLst>
                                    <p:cond delay="100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6" dur="5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dministrator\Desktop\课件设计\timg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60"/>
            <a:ext cx="9144000" cy="566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80404" y="51470"/>
            <a:ext cx="35525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MV Boli" pitchFamily="2" charset="0"/>
                <a:cs typeface="MV Boli" pitchFamily="2" charset="0"/>
              </a:rPr>
              <a:t>Now my bad old ways </a:t>
            </a:r>
            <a:endParaRPr lang="zh-CN" altLang="en-US" sz="2400" dirty="0">
              <a:latin typeface="MV Boli" pitchFamily="2" charset="0"/>
              <a:cs typeface="MV Boli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9632" y="511799"/>
            <a:ext cx="4387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MV Boli" pitchFamily="2" charset="0"/>
                <a:cs typeface="MV Boli" pitchFamily="2" charset="0"/>
              </a:rPr>
              <a:t>Were during my school days </a:t>
            </a:r>
            <a:endParaRPr lang="zh-CN" alt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331640" y="973464"/>
            <a:ext cx="4286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MV Boli" pitchFamily="2" charset="0"/>
                <a:cs typeface="MV Boli" pitchFamily="2" charset="0"/>
              </a:rPr>
              <a:t>Messing on those grade A's </a:t>
            </a:r>
            <a:endParaRPr lang="zh-CN" altLang="en-US" sz="2400" dirty="0">
              <a:latin typeface="MV Boli" pitchFamily="2" charset="0"/>
              <a:cs typeface="MV Boli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49334" y="1462013"/>
            <a:ext cx="34836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MV Boli" pitchFamily="2" charset="0"/>
                <a:cs typeface="MV Boli" pitchFamily="2" charset="0"/>
              </a:rPr>
              <a:t>My life is just a haze </a:t>
            </a:r>
            <a:endParaRPr lang="zh-CN" altLang="en-US" sz="2400" dirty="0">
              <a:latin typeface="MV Boli" pitchFamily="2" charset="0"/>
              <a:cs typeface="MV Boli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75656" y="51470"/>
            <a:ext cx="35525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chemeClr val="accent6">
                    <a:lumMod val="75000"/>
                  </a:schemeClr>
                </a:solidFill>
                <a:latin typeface="MV Boli" pitchFamily="2" charset="0"/>
                <a:cs typeface="MV Boli" pitchFamily="2" charset="0"/>
              </a:rPr>
              <a:t>Now my bad old ways </a:t>
            </a:r>
            <a:endParaRPr lang="zh-CN" altLang="en-US" sz="2400" dirty="0">
              <a:solidFill>
                <a:schemeClr val="accent6">
                  <a:lumMod val="75000"/>
                </a:schemeClr>
              </a:solidFill>
              <a:latin typeface="MV Boli" pitchFamily="2" charset="0"/>
              <a:cs typeface="MV Boli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64380" y="504308"/>
            <a:ext cx="4387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chemeClr val="accent6">
                    <a:lumMod val="75000"/>
                  </a:schemeClr>
                </a:solidFill>
                <a:latin typeface="MV Boli" pitchFamily="2" charset="0"/>
                <a:cs typeface="MV Boli" pitchFamily="2" charset="0"/>
              </a:rPr>
              <a:t>Were during my school days </a:t>
            </a:r>
            <a:endParaRPr lang="zh-CN" alt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31640" y="987574"/>
            <a:ext cx="4286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chemeClr val="accent6">
                    <a:lumMod val="75000"/>
                  </a:schemeClr>
                </a:solidFill>
                <a:latin typeface="MV Boli" pitchFamily="2" charset="0"/>
                <a:cs typeface="MV Boli" pitchFamily="2" charset="0"/>
              </a:rPr>
              <a:t>Messing on those grade A's </a:t>
            </a:r>
            <a:endParaRPr lang="zh-CN" altLang="en-US" sz="2400" dirty="0">
              <a:solidFill>
                <a:schemeClr val="accent6">
                  <a:lumMod val="75000"/>
                </a:schemeClr>
              </a:solidFill>
              <a:latin typeface="MV Boli" pitchFamily="2" charset="0"/>
              <a:cs typeface="MV Boli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49334" y="1465339"/>
            <a:ext cx="34836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chemeClr val="accent6">
                    <a:lumMod val="75000"/>
                  </a:schemeClr>
                </a:solidFill>
                <a:latin typeface="MV Boli" pitchFamily="2" charset="0"/>
                <a:cs typeface="MV Boli" pitchFamily="2" charset="0"/>
              </a:rPr>
              <a:t>My life is just a haze </a:t>
            </a:r>
            <a:endParaRPr lang="zh-CN" altLang="en-US" sz="2400" dirty="0">
              <a:solidFill>
                <a:schemeClr val="accent6">
                  <a:lumMod val="75000"/>
                </a:schemeClr>
              </a:solidFill>
              <a:latin typeface="MV Boli" pitchFamily="2" charset="0"/>
              <a:cs typeface="MV Bo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00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300"/>
    </mc:Choice>
    <mc:Fallback xmlns="">
      <p:transition spd="slow" advClick="0" advTm="4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C:\Users\Administrator\Desktop\课件设计\5f5cff4ea7b228d55f23356de25a8f37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51470"/>
            <a:ext cx="6283111" cy="417646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319820" y="3450362"/>
            <a:ext cx="477246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MV Boli" pitchFamily="2" charset="0"/>
                <a:cs typeface="MV Boli" pitchFamily="2" charset="0"/>
              </a:rPr>
              <a:t>I'm going through the struggle </a:t>
            </a:r>
            <a:br>
              <a:rPr lang="en-US" altLang="zh-CN" sz="2400" dirty="0">
                <a:solidFill>
                  <a:schemeClr val="bg1"/>
                </a:solidFill>
                <a:latin typeface="MV Boli" pitchFamily="2" charset="0"/>
                <a:cs typeface="MV Boli" pitchFamily="2" charset="0"/>
              </a:rPr>
            </a:br>
            <a:r>
              <a:rPr lang="en-US" altLang="zh-CN" sz="2400" dirty="0" smtClean="0">
                <a:solidFill>
                  <a:schemeClr val="bg1"/>
                </a:solidFill>
                <a:latin typeface="MV Boli" pitchFamily="2" charset="0"/>
                <a:cs typeface="MV Boli" pitchFamily="2" charset="0"/>
              </a:rPr>
              <a:t>Five </a:t>
            </a:r>
            <a:r>
              <a:rPr lang="en-US" altLang="zh-CN" sz="2400" dirty="0">
                <a:solidFill>
                  <a:schemeClr val="bg1"/>
                </a:solidFill>
                <a:latin typeface="MV Boli" pitchFamily="2" charset="0"/>
                <a:cs typeface="MV Boli" pitchFamily="2" charset="0"/>
              </a:rPr>
              <a:t>ten and kicking back </a:t>
            </a:r>
            <a:r>
              <a:rPr lang="en-US" altLang="zh-CN" sz="2400" dirty="0">
                <a:latin typeface="MV Boli" pitchFamily="2" charset="0"/>
                <a:cs typeface="MV Boli" pitchFamily="2" charset="0"/>
              </a:rPr>
              <a:t/>
            </a:r>
            <a:br>
              <a:rPr lang="en-US" altLang="zh-CN" sz="2400" dirty="0">
                <a:latin typeface="MV Boli" pitchFamily="2" charset="0"/>
                <a:cs typeface="MV Boli" pitchFamily="2" charset="0"/>
              </a:rPr>
            </a:br>
            <a:r>
              <a:rPr lang="en-US" altLang="zh-CN" sz="2400" dirty="0" smtClean="0">
                <a:latin typeface="MV Boli" pitchFamily="2" charset="0"/>
                <a:cs typeface="MV Boli" pitchFamily="2" charset="0"/>
              </a:rPr>
              <a:t>So </a:t>
            </a:r>
            <a:r>
              <a:rPr lang="en-US" altLang="zh-CN" sz="2400" dirty="0">
                <a:latin typeface="MV Boli" pitchFamily="2" charset="0"/>
                <a:cs typeface="MV Boli" pitchFamily="2" charset="0"/>
              </a:rPr>
              <a:t>I could lock my flow </a:t>
            </a:r>
            <a:br>
              <a:rPr lang="en-US" altLang="zh-CN" sz="2400" dirty="0">
                <a:latin typeface="MV Boli" pitchFamily="2" charset="0"/>
                <a:cs typeface="MV Boli" pitchFamily="2" charset="0"/>
              </a:rPr>
            </a:br>
            <a:r>
              <a:rPr lang="en-US" altLang="zh-CN" sz="2400" dirty="0" smtClean="0">
                <a:latin typeface="MV Boli" pitchFamily="2" charset="0"/>
                <a:cs typeface="MV Boli" pitchFamily="2" charset="0"/>
              </a:rPr>
              <a:t>Lace </a:t>
            </a:r>
            <a:r>
              <a:rPr lang="en-US" altLang="zh-CN" sz="2400" dirty="0">
                <a:latin typeface="MV Boli" pitchFamily="2" charset="0"/>
                <a:cs typeface="MV Boli" pitchFamily="2" charset="0"/>
              </a:rPr>
              <a:t>it up now on the track </a:t>
            </a:r>
            <a:endParaRPr lang="zh-CN" altLang="en-US" sz="2400" dirty="0">
              <a:latin typeface="MV Boli" pitchFamily="2" charset="0"/>
              <a:cs typeface="MV Bo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0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5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36512" y="-20538"/>
            <a:ext cx="9180512" cy="516403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52769" y="267494"/>
            <a:ext cx="423545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NOW</a:t>
            </a:r>
            <a:endParaRPr lang="zh-CN" altLang="en-US" sz="16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8011" y="2561590"/>
            <a:ext cx="729238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HEAR THIS</a:t>
            </a:r>
            <a:endParaRPr lang="zh-CN" altLang="en-US" sz="13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59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dministrator\Desktop\课件设计\212332ukmdlm1omdva8vm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7" b="16003"/>
          <a:stretch/>
        </p:blipFill>
        <p:spPr bwMode="auto">
          <a:xfrm>
            <a:off x="0" y="-972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99592" y="435317"/>
            <a:ext cx="81371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latin typeface="MV Boli" pitchFamily="2" charset="0"/>
                <a:cs typeface="MV Boli" pitchFamily="2" charset="0"/>
              </a:rPr>
              <a:t>Oh yeh I felt the pain </a:t>
            </a:r>
            <a:r>
              <a:rPr lang="en-US" altLang="zh-CN" sz="2400" dirty="0" smtClean="0">
                <a:latin typeface="MV Boli" pitchFamily="2" charset="0"/>
                <a:cs typeface="MV Boli" pitchFamily="2" charset="0"/>
              </a:rPr>
              <a:t> Whilst </a:t>
            </a:r>
            <a:r>
              <a:rPr lang="en-US" altLang="zh-CN" sz="2400" dirty="0">
                <a:latin typeface="MV Boli" pitchFamily="2" charset="0"/>
                <a:cs typeface="MV Boli" pitchFamily="2" charset="0"/>
              </a:rPr>
              <a:t>chasing all the fame </a:t>
            </a:r>
            <a:br>
              <a:rPr lang="en-US" altLang="zh-CN" sz="2400" dirty="0">
                <a:latin typeface="MV Boli" pitchFamily="2" charset="0"/>
                <a:cs typeface="MV Boli" pitchFamily="2" charset="0"/>
              </a:rPr>
            </a:br>
            <a:r>
              <a:rPr lang="en-US" altLang="zh-CN" sz="2400" dirty="0">
                <a:latin typeface="MV Boli" pitchFamily="2" charset="0"/>
                <a:cs typeface="MV Boli" pitchFamily="2" charset="0"/>
              </a:rPr>
              <a:t>I'm being told I'm nothing </a:t>
            </a:r>
            <a:r>
              <a:rPr lang="en-US" altLang="zh-CN" sz="2400" dirty="0" smtClean="0">
                <a:latin typeface="MV Boli" pitchFamily="2" charset="0"/>
                <a:cs typeface="MV Boli" pitchFamily="2" charset="0"/>
              </a:rPr>
              <a:t> Just </a:t>
            </a:r>
            <a:r>
              <a:rPr lang="en-US" altLang="zh-CN" sz="2400" dirty="0">
                <a:latin typeface="MV Boli" pitchFamily="2" charset="0"/>
                <a:cs typeface="MV Boli" pitchFamily="2" charset="0"/>
              </a:rPr>
              <a:t>a player in the game</a:t>
            </a:r>
            <a:endParaRPr lang="zh-CN" altLang="en-US" sz="2400" dirty="0">
              <a:latin typeface="MV Boli" pitchFamily="2" charset="0"/>
              <a:cs typeface="MV Boli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9592" y="555526"/>
            <a:ext cx="7869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chemeClr val="accent6">
                    <a:lumMod val="75000"/>
                  </a:schemeClr>
                </a:solidFill>
                <a:latin typeface="MV Boli" pitchFamily="2" charset="0"/>
                <a:cs typeface="MV Boli" pitchFamily="2" charset="0"/>
              </a:rPr>
              <a:t>Oh yeh I felt the pain  Whilst chasing all the fame </a:t>
            </a:r>
            <a:endParaRPr lang="zh-CN" alt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9332" y="987574"/>
            <a:ext cx="8137164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chemeClr val="accent6">
                    <a:lumMod val="75000"/>
                  </a:schemeClr>
                </a:solidFill>
                <a:latin typeface="MV Boli" pitchFamily="2" charset="0"/>
                <a:cs typeface="MV Boli" pitchFamily="2" charset="0"/>
              </a:rPr>
              <a:t>I'm being told I'm nothing  Just a player in the game</a:t>
            </a:r>
            <a:endParaRPr lang="zh-CN" altLang="en-US" sz="2400" dirty="0">
              <a:solidFill>
                <a:schemeClr val="accent6">
                  <a:lumMod val="75000"/>
                </a:schemeClr>
              </a:solidFill>
              <a:latin typeface="MV Boli" pitchFamily="2" charset="0"/>
              <a:cs typeface="MV Bo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96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6157192" y="125827"/>
            <a:ext cx="146896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MV Boli" pitchFamily="2" charset="0"/>
                <a:cs typeface="MV Boli" pitchFamily="2" charset="0"/>
              </a:rPr>
              <a:t>But now I walk </a:t>
            </a:r>
            <a:r>
              <a:rPr lang="en-US" altLang="zh-CN" sz="2400" dirty="0" smtClean="0">
                <a:latin typeface="MV Boli" pitchFamily="2" charset="0"/>
                <a:cs typeface="MV Boli" pitchFamily="2" charset="0"/>
              </a:rPr>
              <a:t>tall, </a:t>
            </a:r>
            <a:r>
              <a:rPr lang="en-US" altLang="zh-CN" sz="2400" dirty="0">
                <a:latin typeface="MV Boli" pitchFamily="2" charset="0"/>
                <a:cs typeface="MV Boli" pitchFamily="2" charset="0"/>
              </a:rPr>
              <a:t>s</a:t>
            </a:r>
            <a:r>
              <a:rPr lang="en-US" altLang="zh-CN" sz="2400" dirty="0" smtClean="0">
                <a:latin typeface="MV Boli" pitchFamily="2" charset="0"/>
                <a:cs typeface="MV Boli" pitchFamily="2" charset="0"/>
              </a:rPr>
              <a:t>tand </a:t>
            </a:r>
            <a:r>
              <a:rPr lang="en-US" altLang="zh-CN" sz="2400" dirty="0">
                <a:latin typeface="MV Boli" pitchFamily="2" charset="0"/>
                <a:cs typeface="MV Boli" pitchFamily="2" charset="0"/>
              </a:rPr>
              <a:t>proud for you to </a:t>
            </a:r>
            <a:r>
              <a:rPr lang="en-US" altLang="zh-CN" sz="2400" dirty="0" smtClean="0">
                <a:latin typeface="MV Boli" pitchFamily="2" charset="0"/>
                <a:cs typeface="MV Boli" pitchFamily="2" charset="0"/>
              </a:rPr>
              <a:t>see. I'm </a:t>
            </a:r>
            <a:r>
              <a:rPr lang="en-US" altLang="zh-CN" sz="2400" dirty="0">
                <a:latin typeface="MV Boli" pitchFamily="2" charset="0"/>
                <a:cs typeface="MV Boli" pitchFamily="2" charset="0"/>
              </a:rPr>
              <a:t>driving these fast </a:t>
            </a:r>
            <a:r>
              <a:rPr lang="en-US" altLang="zh-CN" sz="2400" dirty="0" smtClean="0">
                <a:latin typeface="MV Boli" pitchFamily="2" charset="0"/>
                <a:cs typeface="MV Boli" pitchFamily="2" charset="0"/>
              </a:rPr>
              <a:t>cars, it's </a:t>
            </a:r>
            <a:r>
              <a:rPr lang="en-US" altLang="zh-CN" sz="2400" dirty="0">
                <a:latin typeface="MV Boli" pitchFamily="2" charset="0"/>
                <a:cs typeface="MV Boli" pitchFamily="2" charset="0"/>
              </a:rPr>
              <a:t>five stars for </a:t>
            </a:r>
            <a:r>
              <a:rPr lang="en-US" altLang="zh-CN" sz="2400" dirty="0" smtClean="0">
                <a:latin typeface="MV Boli" pitchFamily="2" charset="0"/>
                <a:cs typeface="MV Boli" pitchFamily="2" charset="0"/>
              </a:rPr>
              <a:t>me.</a:t>
            </a:r>
            <a:endParaRPr lang="zh-CN" altLang="en-US" sz="2400" dirty="0">
              <a:latin typeface="MV Boli" pitchFamily="2" charset="0"/>
              <a:cs typeface="MV Boli" pitchFamily="2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591781" y="751011"/>
            <a:ext cx="13141459" cy="4392489"/>
            <a:chOff x="2591781" y="751012"/>
            <a:chExt cx="13141459" cy="4392489"/>
          </a:xfrm>
        </p:grpSpPr>
        <p:pic>
          <p:nvPicPr>
            <p:cNvPr id="13314" name="Picture 2" descr="C:\Users\Administrator\Desktop\课件设计\4b476fbfe1b24f48994a69bd6b7480ba_th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1781" y="751012"/>
              <a:ext cx="6588731" cy="4392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4" name="Picture 2" descr="C:\Users\Administrator\Desktop\课件设计\20160826025510150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3911" y="751013"/>
              <a:ext cx="6589329" cy="4392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3844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50"/>
    </mc:Choice>
    <mc:Fallback xmlns="">
      <p:transition spd="slow" advClick="0" advTm="6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xit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4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4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C:\Users\Administrator\Desktop\课件设计\2018022684853_2fPfV.png"/>
          <p:cNvPicPr/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160479"/>
            <a:ext cx="9468544" cy="515212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11052" y="699542"/>
            <a:ext cx="598914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latin typeface="MV Boli" pitchFamily="2" charset="0"/>
                <a:cs typeface="MV Boli" pitchFamily="2" charset="0"/>
              </a:rPr>
              <a:t>"</a:t>
            </a:r>
            <a:r>
              <a:rPr lang="en-US" altLang="zh-CN" sz="2400" dirty="0">
                <a:latin typeface="MV Boli" pitchFamily="2" charset="0"/>
                <a:cs typeface="MV Boli" pitchFamily="2" charset="0"/>
              </a:rPr>
              <a:t>What did you learn at school today?" </a:t>
            </a:r>
            <a:endParaRPr lang="en-US" altLang="zh-CN" sz="2400" dirty="0" smtClean="0">
              <a:latin typeface="MV Boli" pitchFamily="2" charset="0"/>
              <a:cs typeface="MV Boli" pitchFamily="2" charset="0"/>
            </a:endParaRPr>
          </a:p>
          <a:p>
            <a:endParaRPr lang="en-US" altLang="zh-CN" sz="2400" dirty="0" smtClean="0">
              <a:latin typeface="MV Boli" pitchFamily="2" charset="0"/>
              <a:cs typeface="MV Boli" pitchFamily="2" charset="0"/>
            </a:endParaRPr>
          </a:p>
          <a:p>
            <a:r>
              <a:rPr lang="en-US" altLang="zh-CN" sz="2400" dirty="0" smtClean="0">
                <a:latin typeface="MV Boli" pitchFamily="2" charset="0"/>
                <a:cs typeface="MV Boli" pitchFamily="2" charset="0"/>
              </a:rPr>
              <a:t>That's </a:t>
            </a:r>
            <a:r>
              <a:rPr lang="en-US" altLang="zh-CN" sz="2400" dirty="0">
                <a:latin typeface="MV Boli" pitchFamily="2" charset="0"/>
                <a:cs typeface="MV Boli" pitchFamily="2" charset="0"/>
              </a:rPr>
              <a:t>what the teachers used to say </a:t>
            </a:r>
            <a:endParaRPr lang="en-US" altLang="zh-CN" sz="2400" dirty="0" smtClean="0">
              <a:latin typeface="MV Boli" pitchFamily="2" charset="0"/>
              <a:cs typeface="MV Boli" pitchFamily="2" charset="0"/>
            </a:endParaRPr>
          </a:p>
          <a:p>
            <a:endParaRPr lang="en-US" altLang="zh-CN" sz="2400" dirty="0" smtClean="0">
              <a:latin typeface="MV Boli" pitchFamily="2" charset="0"/>
              <a:cs typeface="MV Boli" pitchFamily="2" charset="0"/>
            </a:endParaRPr>
          </a:p>
          <a:p>
            <a:endParaRPr lang="en-US" altLang="zh-CN" sz="2400" dirty="0">
              <a:latin typeface="MV Boli" pitchFamily="2" charset="0"/>
              <a:cs typeface="MV Boli" pitchFamily="2" charset="0"/>
            </a:endParaRPr>
          </a:p>
          <a:p>
            <a:endParaRPr lang="en-US" altLang="zh-CN" sz="2400" dirty="0" smtClean="0">
              <a:latin typeface="MV Boli" pitchFamily="2" charset="0"/>
              <a:cs typeface="MV Boli" pitchFamily="2" charset="0"/>
            </a:endParaRPr>
          </a:p>
          <a:p>
            <a:endParaRPr lang="en-US" altLang="zh-CN" sz="2400" dirty="0">
              <a:latin typeface="MV Boli" pitchFamily="2" charset="0"/>
              <a:cs typeface="MV Boli" pitchFamily="2" charset="0"/>
            </a:endParaRPr>
          </a:p>
          <a:p>
            <a:endParaRPr lang="en-US" altLang="zh-CN" sz="2400" dirty="0" smtClean="0">
              <a:latin typeface="MV Boli" pitchFamily="2" charset="0"/>
              <a:cs typeface="MV Boli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3424961"/>
            <a:ext cx="42386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MV Boli" pitchFamily="2" charset="0"/>
                <a:cs typeface="MV Boli" pitchFamily="2" charset="0"/>
              </a:rPr>
              <a:t>But they don't know </a:t>
            </a:r>
          </a:p>
          <a:p>
            <a:endParaRPr lang="en-US" altLang="zh-CN" sz="2400" dirty="0">
              <a:latin typeface="MV Boli" pitchFamily="2" charset="0"/>
              <a:cs typeface="MV Boli" pitchFamily="2" charset="0"/>
            </a:endParaRPr>
          </a:p>
          <a:p>
            <a:r>
              <a:rPr lang="en-US" altLang="zh-CN" sz="2400" dirty="0">
                <a:latin typeface="MV Boli" pitchFamily="2" charset="0"/>
                <a:cs typeface="MV Boli" pitchFamily="2" charset="0"/>
              </a:rPr>
              <a:t>Don't understand, do they</a:t>
            </a:r>
            <a:r>
              <a:rPr lang="en-US" altLang="zh-CN" sz="2400" dirty="0" smtClean="0">
                <a:latin typeface="MV Boli" pitchFamily="2" charset="0"/>
                <a:cs typeface="MV Boli" pitchFamily="2" charset="0"/>
              </a:rPr>
              <a:t>?</a:t>
            </a:r>
            <a:endParaRPr lang="zh-CN" altLang="en-US" sz="2400" dirty="0">
              <a:latin typeface="MV Boli" pitchFamily="2" charset="0"/>
              <a:cs typeface="MV Bo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25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250"/>
    </mc:Choice>
    <mc:Fallback xmlns="">
      <p:transition spd="slow" advClick="0" advTm="10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41" presetClass="entr" presetSubtype="0" fill="hold" grpId="0" nodeType="afterEffect">
                                  <p:stCondLst>
                                    <p:cond delay="2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C:\Users\Administrator\Desktop\课件设计\241f95cad1c8a786b4a54d346c09c93d70cf507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4"/>
          <a:stretch/>
        </p:blipFill>
        <p:spPr bwMode="auto">
          <a:xfrm>
            <a:off x="-1" y="-740618"/>
            <a:ext cx="9198727" cy="5896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723" y="-236562"/>
            <a:ext cx="8839279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>
                <a:latin typeface="MV Boli" pitchFamily="2" charset="0"/>
                <a:cs typeface="MV Boli" pitchFamily="2" charset="0"/>
              </a:rPr>
              <a:t>Why do they always give advice </a:t>
            </a:r>
            <a:br>
              <a:rPr lang="en-US" altLang="zh-CN" sz="2400" dirty="0">
                <a:latin typeface="MV Boli" pitchFamily="2" charset="0"/>
                <a:cs typeface="MV Boli" pitchFamily="2" charset="0"/>
              </a:rPr>
            </a:br>
            <a:r>
              <a:rPr lang="en-US" altLang="zh-CN" sz="2400" dirty="0" smtClean="0">
                <a:latin typeface="MV Boli" pitchFamily="2" charset="0"/>
                <a:cs typeface="MV Boli" pitchFamily="2" charset="0"/>
              </a:rPr>
              <a:t>Saying </a:t>
            </a:r>
            <a:r>
              <a:rPr lang="en-US" altLang="zh-CN" sz="2400" dirty="0">
                <a:latin typeface="MV Boli" pitchFamily="2" charset="0"/>
                <a:cs typeface="MV Boli" pitchFamily="2" charset="0"/>
              </a:rPr>
              <a:t>"Just be nice, always think twice" </a:t>
            </a:r>
            <a:br>
              <a:rPr lang="en-US" altLang="zh-CN" sz="2400" dirty="0">
                <a:latin typeface="MV Boli" pitchFamily="2" charset="0"/>
                <a:cs typeface="MV Boli" pitchFamily="2" charset="0"/>
              </a:rPr>
            </a:br>
            <a:r>
              <a:rPr lang="en-US" altLang="zh-CN" sz="2400" dirty="0" smtClean="0">
                <a:latin typeface="MV Boli" pitchFamily="2" charset="0"/>
                <a:cs typeface="MV Boli" pitchFamily="2" charset="0"/>
              </a:rPr>
              <a:t>When </a:t>
            </a:r>
            <a:r>
              <a:rPr lang="en-US" altLang="zh-CN" sz="2400" dirty="0">
                <a:latin typeface="MV Boli" pitchFamily="2" charset="0"/>
                <a:cs typeface="MV Boli" pitchFamily="2" charset="0"/>
              </a:rPr>
              <a:t>it's been a long </a:t>
            </a:r>
            <a:r>
              <a:rPr lang="en-US" altLang="zh-CN" sz="2400" dirty="0" smtClean="0">
                <a:latin typeface="MV Boli" pitchFamily="2" charset="0"/>
                <a:cs typeface="MV Boli" pitchFamily="2" charset="0"/>
              </a:rPr>
              <a:t>time since </a:t>
            </a:r>
            <a:r>
              <a:rPr lang="en-US" altLang="zh-CN" sz="2400" dirty="0">
                <a:latin typeface="MV Boli" pitchFamily="2" charset="0"/>
                <a:cs typeface="MV Boli" pitchFamily="2" charset="0"/>
              </a:rPr>
              <a:t>they had a teenage </a:t>
            </a:r>
            <a:r>
              <a:rPr lang="en-US" altLang="zh-CN" sz="2400" dirty="0" smtClean="0">
                <a:latin typeface="MV Boli" pitchFamily="2" charset="0"/>
                <a:cs typeface="MV Boli" pitchFamily="2" charset="0"/>
              </a:rPr>
              <a:t>life</a:t>
            </a:r>
          </a:p>
          <a:p>
            <a:pPr algn="ctr"/>
            <a:endParaRPr lang="en-US" altLang="zh-CN" sz="2400" dirty="0">
              <a:latin typeface="MV Boli" pitchFamily="2" charset="0"/>
              <a:cs typeface="MV Boli" pitchFamily="2" charset="0"/>
            </a:endParaRPr>
          </a:p>
          <a:p>
            <a:pPr algn="ctr"/>
            <a:endParaRPr lang="en-US" altLang="zh-CN" sz="2400" dirty="0" smtClean="0">
              <a:latin typeface="MV Boli" pitchFamily="2" charset="0"/>
              <a:cs typeface="MV Boli" pitchFamily="2" charset="0"/>
            </a:endParaRPr>
          </a:p>
          <a:p>
            <a:pPr algn="ctr"/>
            <a:endParaRPr lang="en-US" altLang="zh-CN" sz="2400" dirty="0" smtClean="0">
              <a:latin typeface="MV Boli" pitchFamily="2" charset="0"/>
              <a:cs typeface="MV Boli" pitchFamily="2" charset="0"/>
            </a:endParaRPr>
          </a:p>
          <a:p>
            <a:r>
              <a:rPr lang="en-US" altLang="zh-CN" sz="2400" dirty="0" smtClean="0">
                <a:latin typeface="MV Boli" pitchFamily="2" charset="0"/>
                <a:cs typeface="MV Boli" pitchFamily="2" charset="0"/>
              </a:rPr>
              <a:t>(</a:t>
            </a:r>
            <a:r>
              <a:rPr lang="en-US" altLang="zh-CN" sz="2400" dirty="0">
                <a:latin typeface="MV Boli" pitchFamily="2" charset="0"/>
                <a:cs typeface="MV Boli" pitchFamily="2" charset="0"/>
              </a:rPr>
              <a:t>When it's been a long </a:t>
            </a:r>
            <a:r>
              <a:rPr lang="en-US" altLang="zh-CN" sz="2400" dirty="0" smtClean="0">
                <a:latin typeface="MV Boli" pitchFamily="2" charset="0"/>
                <a:cs typeface="MV Boli" pitchFamily="2" charset="0"/>
              </a:rPr>
              <a:t>time since </a:t>
            </a:r>
            <a:r>
              <a:rPr lang="en-US" altLang="zh-CN" sz="2400" dirty="0">
                <a:latin typeface="MV Boli" pitchFamily="2" charset="0"/>
                <a:cs typeface="MV Boli" pitchFamily="2" charset="0"/>
              </a:rPr>
              <a:t>they had a teenage life)</a:t>
            </a:r>
            <a:endParaRPr lang="zh-CN" altLang="en-US" sz="2400" dirty="0">
              <a:latin typeface="MV Boli" pitchFamily="2" charset="0"/>
              <a:cs typeface="MV Boli" pitchFamily="2" charset="0"/>
            </a:endParaRPr>
          </a:p>
        </p:txBody>
      </p:sp>
      <p:pic>
        <p:nvPicPr>
          <p:cNvPr id="7" name="Picture 3" descr="C:\Users\Administrator\Desktop\课件设计\241f95cad1c8a786b4a54d346c09c93d70cf507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822"/>
          <a:stretch/>
        </p:blipFill>
        <p:spPr bwMode="auto">
          <a:xfrm>
            <a:off x="0" y="-732706"/>
            <a:ext cx="9198727" cy="31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872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课件设计\4d086e061d950a7ba5450b3100d162d9f3d3c9d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55526"/>
            <a:ext cx="6699470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内容占位符 2"/>
          <p:cNvSpPr txBox="1">
            <a:spLocks/>
          </p:cNvSpPr>
          <p:nvPr/>
        </p:nvSpPr>
        <p:spPr>
          <a:xfrm>
            <a:off x="1832584" y="1491630"/>
            <a:ext cx="4824536" cy="43204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itchFamily="34" charset="0"/>
              <a:buNone/>
            </a:pPr>
            <a:r>
              <a:rPr lang="en-US" altLang="zh-CN" sz="2000" dirty="0" smtClean="0">
                <a:solidFill>
                  <a:schemeClr val="bg1"/>
                </a:solidFill>
                <a:latin typeface="MV Boli" pitchFamily="2" charset="0"/>
                <a:cs typeface="MV Boli" pitchFamily="2" charset="0"/>
              </a:rPr>
              <a:t>What did you learn at school today ?</a:t>
            </a:r>
          </a:p>
        </p:txBody>
      </p:sp>
      <p:sp>
        <p:nvSpPr>
          <p:cNvPr id="10" name="内容占位符 2"/>
          <p:cNvSpPr txBox="1">
            <a:spLocks/>
          </p:cNvSpPr>
          <p:nvPr/>
        </p:nvSpPr>
        <p:spPr>
          <a:xfrm>
            <a:off x="1840022" y="2355726"/>
            <a:ext cx="4824536" cy="43204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altLang="zh-CN" sz="2000" dirty="0">
                <a:solidFill>
                  <a:schemeClr val="bg1"/>
                </a:solidFill>
                <a:latin typeface="MV Boli" pitchFamily="2" charset="0"/>
                <a:cs typeface="MV Boli" pitchFamily="2" charset="0"/>
              </a:rPr>
              <a:t>That's what the teachers used to say </a:t>
            </a:r>
          </a:p>
        </p:txBody>
      </p:sp>
      <p:sp>
        <p:nvSpPr>
          <p:cNvPr id="11" name="内容占位符 2"/>
          <p:cNvSpPr txBox="1">
            <a:spLocks/>
          </p:cNvSpPr>
          <p:nvPr/>
        </p:nvSpPr>
        <p:spPr>
          <a:xfrm>
            <a:off x="1115616" y="3291830"/>
            <a:ext cx="6408712" cy="43204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000" dirty="0">
                <a:solidFill>
                  <a:schemeClr val="bg1"/>
                </a:solidFill>
                <a:latin typeface="MV Boli" pitchFamily="2" charset="0"/>
                <a:cs typeface="MV Boli" pitchFamily="2" charset="0"/>
              </a:rPr>
              <a:t>But they don't know  Don't understand, do they ? </a:t>
            </a:r>
            <a:endParaRPr lang="zh-CN" altLang="en-US" sz="2000" dirty="0">
              <a:solidFill>
                <a:schemeClr val="bg1"/>
              </a:solidFill>
              <a:latin typeface="MV Boli" pitchFamily="2" charset="0"/>
              <a:cs typeface="MV Bo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26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800"/>
    </mc:Choice>
    <mc:Fallback xmlns="">
      <p:transition spd="slow" advClick="0" advTm="10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esktop\课件设计\330389-160320230R13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57"/>
          <a:stretch/>
        </p:blipFill>
        <p:spPr bwMode="auto">
          <a:xfrm>
            <a:off x="-14335" y="1"/>
            <a:ext cx="579465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内容占位符 2"/>
          <p:cNvSpPr txBox="1">
            <a:spLocks/>
          </p:cNvSpPr>
          <p:nvPr/>
        </p:nvSpPr>
        <p:spPr>
          <a:xfrm>
            <a:off x="5780315" y="1851670"/>
            <a:ext cx="3363685" cy="9495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zh-CN" sz="2400" dirty="0" smtClean="0">
                <a:solidFill>
                  <a:prstClr val="black"/>
                </a:solidFill>
                <a:latin typeface="MV Boli" pitchFamily="2" charset="0"/>
                <a:cs typeface="MV Boli" pitchFamily="2" charset="0"/>
              </a:rPr>
              <a:t>Why do they always give advice ? </a:t>
            </a:r>
          </a:p>
        </p:txBody>
      </p:sp>
      <p:sp>
        <p:nvSpPr>
          <p:cNvPr id="4" name="内容占位符 2"/>
          <p:cNvSpPr txBox="1">
            <a:spLocks/>
          </p:cNvSpPr>
          <p:nvPr/>
        </p:nvSpPr>
        <p:spPr>
          <a:xfrm>
            <a:off x="5754961" y="1851670"/>
            <a:ext cx="3363685" cy="9495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zh-CN" sz="2400" dirty="0">
                <a:solidFill>
                  <a:prstClr val="black"/>
                </a:solidFill>
                <a:latin typeface="MV Boli" pitchFamily="2" charset="0"/>
                <a:cs typeface="MV Boli" pitchFamily="2" charset="0"/>
              </a:rPr>
              <a:t>Saying "Just be nice, always think twice"</a:t>
            </a:r>
            <a:endParaRPr lang="en-US" altLang="zh-CN" sz="2400" dirty="0" smtClean="0">
              <a:solidFill>
                <a:prstClr val="black"/>
              </a:solidFill>
              <a:latin typeface="MV Boli" pitchFamily="2" charset="0"/>
              <a:cs typeface="MV Boli" pitchFamily="2" charset="0"/>
            </a:endParaRPr>
          </a:p>
        </p:txBody>
      </p:sp>
      <p:sp>
        <p:nvSpPr>
          <p:cNvPr id="6" name="内容占位符 2"/>
          <p:cNvSpPr txBox="1">
            <a:spLocks/>
          </p:cNvSpPr>
          <p:nvPr/>
        </p:nvSpPr>
        <p:spPr>
          <a:xfrm>
            <a:off x="5724128" y="1707654"/>
            <a:ext cx="3363685" cy="1512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zh-CN" sz="2400" dirty="0">
                <a:solidFill>
                  <a:prstClr val="black"/>
                </a:solidFill>
                <a:latin typeface="MV Boli" pitchFamily="2" charset="0"/>
                <a:cs typeface="MV Boli" pitchFamily="2" charset="0"/>
              </a:rPr>
              <a:t>When it‘s been a long time since they had a teenage life.</a:t>
            </a:r>
            <a:endParaRPr lang="zh-CN" altLang="en-US" sz="2400" dirty="0">
              <a:solidFill>
                <a:prstClr val="black"/>
              </a:solidFill>
              <a:latin typeface="MV Boli" pitchFamily="2" charset="0"/>
              <a:cs typeface="MV Bo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383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500"/>
    </mc:Choice>
    <mc:Fallback>
      <p:transition spd="slow" advClick="0" advTm="10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5" presetClass="exit" presetSubtype="0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ac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ac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decel="100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4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课件设计\0823dd54564e9258ff97dff79682d158ccbf4e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508"/>
            <a:ext cx="9144000" cy="582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内容占位符 2"/>
          <p:cNvSpPr>
            <a:spLocks noGrp="1"/>
          </p:cNvSpPr>
          <p:nvPr>
            <p:ph idx="1"/>
          </p:nvPr>
        </p:nvSpPr>
        <p:spPr>
          <a:xfrm>
            <a:off x="-10333656" y="294269"/>
            <a:ext cx="19375358" cy="7653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2400" dirty="0" smtClean="0">
                <a:latin typeface="MV Boli" pitchFamily="2" charset="0"/>
                <a:cs typeface="MV Boli" pitchFamily="2" charset="0"/>
              </a:rPr>
              <a:t>What </a:t>
            </a:r>
            <a:r>
              <a:rPr lang="en-US" altLang="zh-CN" sz="2400" dirty="0">
                <a:latin typeface="MV Boli" pitchFamily="2" charset="0"/>
                <a:cs typeface="MV Boli" pitchFamily="2" charset="0"/>
              </a:rPr>
              <a:t>did you learn at school </a:t>
            </a:r>
            <a:r>
              <a:rPr lang="en-US" altLang="zh-CN" sz="2400" dirty="0" smtClean="0">
                <a:latin typeface="MV Boli" pitchFamily="2" charset="0"/>
                <a:cs typeface="MV Boli" pitchFamily="2" charset="0"/>
              </a:rPr>
              <a:t>today? That‘s </a:t>
            </a:r>
            <a:r>
              <a:rPr lang="en-US" altLang="zh-CN" sz="2400" dirty="0">
                <a:latin typeface="MV Boli" pitchFamily="2" charset="0"/>
                <a:cs typeface="MV Boli" pitchFamily="2" charset="0"/>
              </a:rPr>
              <a:t>what the teachers used to </a:t>
            </a:r>
            <a:r>
              <a:rPr lang="en-US" altLang="zh-CN" sz="2400" dirty="0" smtClean="0">
                <a:latin typeface="MV Boli" pitchFamily="2" charset="0"/>
                <a:cs typeface="MV Boli" pitchFamily="2" charset="0"/>
              </a:rPr>
              <a:t>say. But </a:t>
            </a:r>
            <a:r>
              <a:rPr lang="en-US" altLang="zh-CN" sz="2400" dirty="0">
                <a:latin typeface="MV Boli" pitchFamily="2" charset="0"/>
                <a:cs typeface="MV Boli" pitchFamily="2" charset="0"/>
              </a:rPr>
              <a:t>they don't </a:t>
            </a:r>
            <a:r>
              <a:rPr lang="en-US" altLang="zh-CN" sz="2400" dirty="0" smtClean="0">
                <a:latin typeface="MV Boli" pitchFamily="2" charset="0"/>
                <a:cs typeface="MV Boli" pitchFamily="2" charset="0"/>
              </a:rPr>
              <a:t>know.</a:t>
            </a:r>
            <a:r>
              <a:rPr lang="en-US" altLang="zh-CN" sz="2400" dirty="0">
                <a:latin typeface="MV Boli" pitchFamily="2" charset="0"/>
                <a:cs typeface="MV Boli" pitchFamily="2" charset="0"/>
              </a:rPr>
              <a:t> </a:t>
            </a:r>
            <a:r>
              <a:rPr lang="en-US" altLang="zh-CN" sz="2400" dirty="0" smtClean="0">
                <a:latin typeface="MV Boli" pitchFamily="2" charset="0"/>
                <a:cs typeface="MV Boli" pitchFamily="2" charset="0"/>
              </a:rPr>
              <a:t>Don't </a:t>
            </a:r>
            <a:r>
              <a:rPr lang="en-US" altLang="zh-CN" sz="2400" dirty="0">
                <a:latin typeface="MV Boli" pitchFamily="2" charset="0"/>
                <a:cs typeface="MV Boli" pitchFamily="2" charset="0"/>
              </a:rPr>
              <a:t>understand, do they ? </a:t>
            </a:r>
            <a:endParaRPr lang="zh-CN" altLang="en-US" sz="2400" dirty="0">
              <a:latin typeface="MV Boli" pitchFamily="2" charset="0"/>
              <a:cs typeface="MV Bo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990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500"/>
    </mc:Choice>
    <mc:Fallback>
      <p:transition spd="slow" advClick="0" advTm="8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2"/>
          <p:cNvSpPr txBox="1">
            <a:spLocks/>
          </p:cNvSpPr>
          <p:nvPr/>
        </p:nvSpPr>
        <p:spPr>
          <a:xfrm>
            <a:off x="5780315" y="1851670"/>
            <a:ext cx="3363685" cy="9495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zh-CN" sz="2400" dirty="0" smtClean="0">
                <a:solidFill>
                  <a:prstClr val="black"/>
                </a:solidFill>
                <a:latin typeface="MV Boli" pitchFamily="2" charset="0"/>
                <a:cs typeface="MV Boli" pitchFamily="2" charset="0"/>
              </a:rPr>
              <a:t>Why do they always give advice ? </a:t>
            </a:r>
          </a:p>
        </p:txBody>
      </p:sp>
      <p:sp>
        <p:nvSpPr>
          <p:cNvPr id="4" name="内容占位符 2"/>
          <p:cNvSpPr txBox="1">
            <a:spLocks/>
          </p:cNvSpPr>
          <p:nvPr/>
        </p:nvSpPr>
        <p:spPr>
          <a:xfrm>
            <a:off x="5754961" y="1851670"/>
            <a:ext cx="3363685" cy="9495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zh-CN" sz="2400" dirty="0">
                <a:solidFill>
                  <a:prstClr val="black"/>
                </a:solidFill>
                <a:latin typeface="MV Boli" pitchFamily="2" charset="0"/>
                <a:cs typeface="MV Boli" pitchFamily="2" charset="0"/>
              </a:rPr>
              <a:t>Saying "Just be nice, always think twice"</a:t>
            </a:r>
            <a:endParaRPr lang="en-US" altLang="zh-CN" sz="2400" dirty="0" smtClean="0">
              <a:solidFill>
                <a:prstClr val="black"/>
              </a:solidFill>
              <a:latin typeface="MV Boli" pitchFamily="2" charset="0"/>
              <a:cs typeface="MV Boli" pitchFamily="2" charset="0"/>
            </a:endParaRPr>
          </a:p>
        </p:txBody>
      </p:sp>
      <p:sp>
        <p:nvSpPr>
          <p:cNvPr id="6" name="内容占位符 2"/>
          <p:cNvSpPr txBox="1">
            <a:spLocks/>
          </p:cNvSpPr>
          <p:nvPr/>
        </p:nvSpPr>
        <p:spPr>
          <a:xfrm>
            <a:off x="5724128" y="1635646"/>
            <a:ext cx="3363685" cy="1512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zh-CN" sz="2400" dirty="0">
                <a:solidFill>
                  <a:prstClr val="black"/>
                </a:solidFill>
                <a:latin typeface="MV Boli" pitchFamily="2" charset="0"/>
                <a:cs typeface="MV Boli" pitchFamily="2" charset="0"/>
              </a:rPr>
              <a:t>When it‘s been a long time since they had a teenage life.</a:t>
            </a:r>
            <a:endParaRPr lang="zh-CN" altLang="en-US" sz="2400" dirty="0">
              <a:solidFill>
                <a:prstClr val="black"/>
              </a:solidFill>
              <a:latin typeface="MV Boli" pitchFamily="2" charset="0"/>
              <a:cs typeface="MV Boli" pitchFamily="2" charset="0"/>
            </a:endParaRPr>
          </a:p>
        </p:txBody>
      </p:sp>
      <p:pic>
        <p:nvPicPr>
          <p:cNvPr id="7" name="Picture 2" descr="C:\Users\Administrator\Desktop\课件设计\16pic_5775559_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03"/>
          <a:stretch/>
        </p:blipFill>
        <p:spPr bwMode="auto">
          <a:xfrm>
            <a:off x="-108520" y="-236562"/>
            <a:ext cx="5747657" cy="551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1812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500"/>
    </mc:Choice>
    <mc:Fallback>
      <p:transition spd="slow" advClick="0" advTm="10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5" presetClass="exit" presetSubtype="0" fill="hold" grpId="1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ac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de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accel="50000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4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decel="100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4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课件设计\962bd40735fae6cd503a309205b30f2443a70fb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96602"/>
            <a:ext cx="9252520" cy="683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51520" y="4416771"/>
            <a:ext cx="8568952" cy="387227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en-US" altLang="zh-CN" sz="9600" dirty="0">
                <a:latin typeface="MV Boli" pitchFamily="2" charset="0"/>
                <a:cs typeface="MV Boli" pitchFamily="2" charset="0"/>
              </a:rPr>
              <a:t>Dwelling on the past, from back when I was </a:t>
            </a:r>
            <a:r>
              <a:rPr lang="en-US" altLang="zh-CN" sz="9600" dirty="0" smtClean="0">
                <a:latin typeface="MV Boli" pitchFamily="2" charset="0"/>
                <a:cs typeface="MV Boli" pitchFamily="2" charset="0"/>
              </a:rPr>
              <a:t>young</a:t>
            </a:r>
            <a:r>
              <a:rPr lang="en-US" altLang="zh-CN" sz="2400" dirty="0" smtClean="0">
                <a:latin typeface="MV Boli" pitchFamily="2" charset="0"/>
                <a:cs typeface="MV Boli" pitchFamily="2" charset="0"/>
              </a:rPr>
              <a:t> </a:t>
            </a:r>
            <a:endParaRPr lang="zh-CN" altLang="en-US" sz="2400" dirty="0">
              <a:latin typeface="MV Boli" pitchFamily="2" charset="0"/>
              <a:cs typeface="MV Boli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528" y="4659982"/>
            <a:ext cx="855554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MV Boli" pitchFamily="2" charset="0"/>
                <a:cs typeface="MV Boli" pitchFamily="2" charset="0"/>
              </a:rPr>
              <a:t>Thinking of my school days and trying to write this song</a:t>
            </a:r>
            <a:endParaRPr lang="zh-CN" altLang="en-US" sz="2400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71097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400"/>
    </mc:Choice>
    <mc:Fallback>
      <p:transition spd="slow" advClick="0" advTm="3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400"/>
                            </p:stCondLst>
                            <p:childTnLst>
                              <p:par>
                                <p:cTn id="18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4011910"/>
            <a:ext cx="9180512" cy="113159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altLang="zh-CN" sz="2400" dirty="0">
                <a:latin typeface="MV Boli" pitchFamily="2" charset="0"/>
                <a:cs typeface="MV Boli" pitchFamily="2" charset="0"/>
              </a:rPr>
              <a:t>Classroom schemes and dreams </a:t>
            </a:r>
            <a:endParaRPr lang="en-US" altLang="zh-CN" sz="2400" dirty="0" smtClean="0">
              <a:latin typeface="MV Boli" pitchFamily="2" charset="0"/>
              <a:cs typeface="MV Boli" pitchFamily="2" charset="0"/>
            </a:endParaRPr>
          </a:p>
          <a:p>
            <a:pPr marL="0" indent="0" algn="ctr">
              <a:buNone/>
            </a:pPr>
            <a:r>
              <a:rPr lang="en-US" altLang="zh-CN" sz="2400" dirty="0" smtClean="0">
                <a:latin typeface="MV Boli" pitchFamily="2" charset="0"/>
                <a:cs typeface="MV Boli" pitchFamily="2" charset="0"/>
              </a:rPr>
              <a:t>Man </a:t>
            </a:r>
            <a:r>
              <a:rPr lang="en-US" altLang="zh-CN" sz="2400" dirty="0">
                <a:latin typeface="MV Boli" pitchFamily="2" charset="0"/>
                <a:cs typeface="MV Boli" pitchFamily="2" charset="0"/>
              </a:rPr>
              <a:t>they couldn't save me </a:t>
            </a:r>
          </a:p>
          <a:p>
            <a:pPr marL="0" indent="0" algn="ctr">
              <a:buNone/>
            </a:pPr>
            <a:r>
              <a:rPr lang="en-US" altLang="zh-CN" sz="2400" dirty="0">
                <a:latin typeface="MV Boli" pitchFamily="2" charset="0"/>
                <a:cs typeface="MV Boli" pitchFamily="2" charset="0"/>
              </a:rPr>
              <a:t>Cos my days were numbered when I signed down on </a:t>
            </a:r>
            <a:r>
              <a:rPr lang="zh-CN" altLang="zh-CN" sz="2400" dirty="0">
                <a:latin typeface="MV Boli" pitchFamily="2" charset="0"/>
                <a:cs typeface="MV Boli" pitchFamily="2" charset="0"/>
              </a:rPr>
              <a:t>“</a:t>
            </a:r>
            <a:r>
              <a:rPr lang="en-US" altLang="zh-CN" sz="2400" dirty="0" smtClean="0">
                <a:latin typeface="MV Boli" pitchFamily="2" charset="0"/>
                <a:cs typeface="MV Boli" pitchFamily="2" charset="0"/>
              </a:rPr>
              <a:t>Ivy</a:t>
            </a:r>
            <a:r>
              <a:rPr lang="zh-CN" altLang="zh-CN" sz="2400" dirty="0" smtClean="0">
                <a:latin typeface="MV Boli" pitchFamily="2" charset="0"/>
                <a:cs typeface="MV Boli" pitchFamily="2" charset="0"/>
              </a:rPr>
              <a:t>”</a:t>
            </a:r>
            <a:endParaRPr lang="en-US" altLang="zh-CN" sz="2400" dirty="0" smtClean="0">
              <a:latin typeface="MV Boli" pitchFamily="2" charset="0"/>
              <a:cs typeface="MV Boli" pitchFamily="2" charset="0"/>
            </a:endParaRPr>
          </a:p>
        </p:txBody>
      </p:sp>
      <p:pic>
        <p:nvPicPr>
          <p:cNvPr id="2052" name="Picture 4" descr="C:\Users\Administrator\Desktop\图片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69051" y="339502"/>
            <a:ext cx="15549563" cy="351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0189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600"/>
    </mc:Choice>
    <mc:Fallback>
      <p:transition spd="slow" advClick="0" advTm="2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6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6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mph" presetSubtype="0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mph" presetSubtype="0" fill="hold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12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12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12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mph" presetSubtype="0" fill="hold" nodeType="withEffect">
                                  <p:stCondLst>
                                    <p:cond delay="25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课件设计\4a16544c0df343e08fbdbc9d4c839c1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80048"/>
            <a:ext cx="5616624" cy="3571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0" y="3795886"/>
            <a:ext cx="9144000" cy="101476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altLang="zh-CN" sz="2400" dirty="0">
                <a:latin typeface="MV Boli" pitchFamily="2" charset="0"/>
                <a:cs typeface="MV Boli" pitchFamily="2" charset="0"/>
              </a:rPr>
              <a:t>Teenage kicks running out what could we </a:t>
            </a:r>
            <a:r>
              <a:rPr lang="en-US" altLang="zh-CN" sz="2400" dirty="0" smtClean="0">
                <a:latin typeface="MV Boli" pitchFamily="2" charset="0"/>
                <a:cs typeface="MV Boli" pitchFamily="2" charset="0"/>
              </a:rPr>
              <a:t>do</a:t>
            </a:r>
            <a:r>
              <a:rPr lang="en-US" altLang="zh-CN" sz="2400" dirty="0">
                <a:latin typeface="MV Boli" pitchFamily="2" charset="0"/>
                <a:cs typeface="MV Boli" pitchFamily="2" charset="0"/>
              </a:rPr>
              <a:t/>
            </a:r>
            <a:br>
              <a:rPr lang="en-US" altLang="zh-CN" sz="2400" dirty="0">
                <a:latin typeface="MV Boli" pitchFamily="2" charset="0"/>
                <a:cs typeface="MV Boli" pitchFamily="2" charset="0"/>
              </a:rPr>
            </a:br>
            <a:r>
              <a:rPr lang="en-US" altLang="zh-CN" sz="2400" dirty="0">
                <a:latin typeface="MV Boli" pitchFamily="2" charset="0"/>
                <a:cs typeface="MV Boli" pitchFamily="2" charset="0"/>
              </a:rPr>
              <a:t>I still show respect to my boys who made it </a:t>
            </a:r>
            <a:r>
              <a:rPr lang="en-US" altLang="zh-CN" sz="2400" dirty="0" smtClean="0">
                <a:latin typeface="MV Boli" pitchFamily="2" charset="0"/>
                <a:cs typeface="MV Boli" pitchFamily="2" charset="0"/>
              </a:rPr>
              <a:t>through</a:t>
            </a:r>
            <a:r>
              <a:rPr lang="en-US" altLang="zh-CN" sz="2400" dirty="0">
                <a:latin typeface="MV Boli" pitchFamily="2" charset="0"/>
                <a:cs typeface="MV Boli" pitchFamily="2" charset="0"/>
              </a:rPr>
              <a:t/>
            </a:r>
            <a:br>
              <a:rPr lang="en-US" altLang="zh-CN" sz="2400" dirty="0">
                <a:latin typeface="MV Boli" pitchFamily="2" charset="0"/>
                <a:cs typeface="MV Boli" pitchFamily="2" charset="0"/>
              </a:rPr>
            </a:br>
            <a:r>
              <a:rPr lang="en-US" altLang="zh-CN" sz="2400" dirty="0">
                <a:latin typeface="MV Boli" pitchFamily="2" charset="0"/>
                <a:cs typeface="MV Boli" pitchFamily="2" charset="0"/>
              </a:rPr>
              <a:t>And getting told off Mr T how my life would </a:t>
            </a:r>
            <a:r>
              <a:rPr lang="en-US" altLang="zh-CN" sz="2400" dirty="0" smtClean="0">
                <a:latin typeface="MV Boli" pitchFamily="2" charset="0"/>
                <a:cs typeface="MV Boli" pitchFamily="2" charset="0"/>
              </a:rPr>
              <a:t>be</a:t>
            </a:r>
            <a:endParaRPr lang="zh-CN" altLang="en-US" sz="2400" dirty="0">
              <a:latin typeface="MV Boli" pitchFamily="2" charset="0"/>
              <a:cs typeface="MV Bol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5363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600"/>
    </mc:Choice>
    <mc:Fallback>
      <p:transition spd="slow" advClick="0" advTm="7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2884</TotalTime>
  <Words>461</Words>
  <Application>Microsoft Office PowerPoint</Application>
  <PresentationFormat>全屏显示(16:9)</PresentationFormat>
  <Paragraphs>70</Paragraphs>
  <Slides>23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23</vt:i4>
      </vt:variant>
    </vt:vector>
  </HeadingPairs>
  <TitlesOfParts>
    <vt:vector size="32" baseType="lpstr">
      <vt:lpstr>华文行楷</vt:lpstr>
      <vt:lpstr>宋体</vt:lpstr>
      <vt:lpstr>Arial</vt:lpstr>
      <vt:lpstr>Calibri</vt:lpstr>
      <vt:lpstr>Gabriola</vt:lpstr>
      <vt:lpstr>Impact</vt:lpstr>
      <vt:lpstr>MV Boli</vt:lpstr>
      <vt:lpstr>Office 主题</vt:lpstr>
      <vt:lpstr>1_Office 主题</vt:lpstr>
      <vt:lpstr>TEENAGE  LIFE Singer:Daz Sampson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个人用户</cp:lastModifiedBy>
  <cp:revision>60</cp:revision>
  <dcterms:created xsi:type="dcterms:W3CDTF">2019-01-15T06:21:17Z</dcterms:created>
  <dcterms:modified xsi:type="dcterms:W3CDTF">2019-01-19T16:19:22Z</dcterms:modified>
</cp:coreProperties>
</file>