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309" r:id="rId2"/>
    <p:sldId id="257" r:id="rId3"/>
    <p:sldId id="258" r:id="rId4"/>
    <p:sldId id="259" r:id="rId5"/>
    <p:sldId id="260" r:id="rId6"/>
    <p:sldId id="261" r:id="rId7"/>
    <p:sldId id="262" r:id="rId8"/>
    <p:sldId id="303" r:id="rId9"/>
    <p:sldId id="267" r:id="rId10"/>
    <p:sldId id="265" r:id="rId11"/>
    <p:sldId id="263" r:id="rId12"/>
    <p:sldId id="266" r:id="rId13"/>
    <p:sldId id="264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3" r:id="rId37"/>
    <p:sldId id="291" r:id="rId38"/>
    <p:sldId id="290" r:id="rId39"/>
    <p:sldId id="292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4" r:id="rId50"/>
    <p:sldId id="305" r:id="rId51"/>
    <p:sldId id="306" r:id="rId52"/>
    <p:sldId id="307" r:id="rId53"/>
    <p:sldId id="310" r:id="rId54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-389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4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146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187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49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55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587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303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077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903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81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52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284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2019/1/19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11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0512" y="-452586"/>
            <a:ext cx="925252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5372775" y="27157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CN" sz="2400" dirty="0"/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8316416" y="4587974"/>
            <a:ext cx="19288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宋体" charset="-122"/>
              </a:rPr>
              <a:t>蓝玲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50135" y="2643758"/>
            <a:ext cx="3771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Furniture &amp; household items</a:t>
            </a:r>
          </a:p>
        </p:txBody>
      </p:sp>
    </p:spTree>
    <p:extLst>
      <p:ext uri="{BB962C8B-B14F-4D97-AF65-F5344CB8AC3E}">
        <p14:creationId xmlns:p14="http://schemas.microsoft.com/office/powerpoint/2010/main" val="422868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0"/>
    </mc:Choice>
    <mc:Fallback xmlns="">
      <p:transition spd="slow" advTm="334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7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483559"/>
            <a:ext cx="341386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92080" y="1173980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9464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6"/>
    </mc:Choice>
    <mc:Fallback xmlns="">
      <p:transition spd="slow" advTm="3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8117" y="389644"/>
            <a:ext cx="6131520" cy="4263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7704" y="4667990"/>
            <a:ext cx="3741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Breathing, leave it all behind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798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2"/>
    </mc:Choice>
    <mc:Fallback xmlns="">
      <p:transition spd="slow" advTm="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34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1031" y="284229"/>
            <a:ext cx="3562350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6259" y="3579862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0234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6600" y="496895"/>
            <a:ext cx="5771480" cy="42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55976" y="7341"/>
            <a:ext cx="3285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Even if it makes me blind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2019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5"/>
    </mc:Choice>
    <mc:Fallback xmlns="">
      <p:transition spd="slow" advTm="3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48749"/>
            <a:ext cx="3950568" cy="485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36096" y="483518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415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2"/>
    </mc:Choice>
    <mc:Fallback xmlns="">
      <p:transition spd="slow" advTm="3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250" y="483518"/>
            <a:ext cx="6667500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4621840"/>
            <a:ext cx="3741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Breathing, leave it all behind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552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8"/>
    </mc:Choice>
    <mc:Fallback xmlns="">
      <p:transition spd="slow" advTm="3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40" y="555526"/>
            <a:ext cx="4445000" cy="384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981792">
            <a:off x="5938563" y="455604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3314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64"/>
    </mc:Choice>
    <mc:Fallback xmlns="">
      <p:transition spd="slow" advTm="16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12576" y="-377701"/>
            <a:ext cx="2521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 just </a:t>
            </a:r>
            <a:r>
              <a:rPr lang="en-US" altLang="zh-CN" dirty="0" err="1"/>
              <a:t>wanna</a:t>
            </a:r>
            <a:r>
              <a:rPr lang="en-US" altLang="zh-CN" dirty="0"/>
              <a:t> see the light</a:t>
            </a:r>
            <a:endParaRPr lang="zh-CN" alt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981792">
            <a:off x="5938563" y="455604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  <p:pic>
        <p:nvPicPr>
          <p:cNvPr id="5" name="Picture 2" hidden="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40" y="555526"/>
            <a:ext cx="4445000" cy="384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41" y="557907"/>
            <a:ext cx="4445000" cy="38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21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"/>
    </mc:Choice>
    <mc:Fallback xmlns="">
      <p:transition spd="slow" advTm="157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28600" y="-452586"/>
            <a:ext cx="2521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 just </a:t>
            </a:r>
            <a:r>
              <a:rPr lang="en-US" altLang="zh-CN" dirty="0" err="1"/>
              <a:t>wanna</a:t>
            </a:r>
            <a:r>
              <a:rPr lang="en-US" altLang="zh-CN" dirty="0"/>
              <a:t> see the light</a:t>
            </a:r>
            <a:endParaRPr lang="zh-CN" alt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981792">
            <a:off x="5938563" y="455604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  <p:pic>
        <p:nvPicPr>
          <p:cNvPr id="5" name="Picture 2" hidden="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40" y="555526"/>
            <a:ext cx="4445000" cy="384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39" y="555526"/>
            <a:ext cx="4479611" cy="384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6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5"/>
    </mc:Choice>
    <mc:Fallback xmlns="">
      <p:transition spd="slow" advTm="162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45232" y="-372436"/>
            <a:ext cx="2521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 just </a:t>
            </a:r>
            <a:r>
              <a:rPr lang="en-US" altLang="zh-CN" dirty="0" err="1"/>
              <a:t>wanna</a:t>
            </a:r>
            <a:r>
              <a:rPr lang="en-US" altLang="zh-CN" dirty="0"/>
              <a:t> see the light</a:t>
            </a:r>
            <a:endParaRPr lang="zh-CN" alt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981792">
            <a:off x="5938563" y="455604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  <p:pic>
        <p:nvPicPr>
          <p:cNvPr id="5" name="Picture 2" hidden="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40" y="555526"/>
            <a:ext cx="4445000" cy="384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40" y="555525"/>
            <a:ext cx="4445000" cy="384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03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2"/>
    </mc:Choice>
    <mc:Fallback xmlns="">
      <p:transition spd="slow" advTm="155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6632600" y="1131590"/>
            <a:ext cx="2109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29703"/>
            <a:ext cx="6142360" cy="428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an Holo - Ligh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68895" y="-5966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6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7"/>
    </mc:Choice>
    <mc:Fallback xmlns="">
      <p:transition spd="slow" advTm="1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2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80528" y="-369332"/>
            <a:ext cx="2521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 just </a:t>
            </a:r>
            <a:r>
              <a:rPr lang="en-US" altLang="zh-CN" dirty="0" err="1"/>
              <a:t>wanna</a:t>
            </a:r>
            <a:r>
              <a:rPr lang="en-US" altLang="zh-CN" dirty="0"/>
              <a:t> see the light</a:t>
            </a:r>
            <a:endParaRPr lang="zh-CN" alt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981792">
            <a:off x="5938563" y="455604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  <p:pic>
        <p:nvPicPr>
          <p:cNvPr id="5" name="Picture 2" hidden="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40" y="555526"/>
            <a:ext cx="4445000" cy="384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40" y="549383"/>
            <a:ext cx="4445000" cy="384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355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7"/>
    </mc:Choice>
    <mc:Fallback xmlns="">
      <p:transition spd="slow" advTm="157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843558"/>
            <a:ext cx="5904656" cy="386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-252536" y="-164554"/>
            <a:ext cx="90730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Light, light, light, light, light</a:t>
            </a:r>
          </a:p>
        </p:txBody>
      </p:sp>
    </p:spTree>
    <p:extLst>
      <p:ext uri="{BB962C8B-B14F-4D97-AF65-F5344CB8AC3E}">
        <p14:creationId xmlns:p14="http://schemas.microsoft.com/office/powerpoint/2010/main" val="17583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0"/>
    </mc:Choice>
    <mc:Fallback xmlns="">
      <p:transition spd="slow" advTm="4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594296"/>
            <a:ext cx="5780881" cy="369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4299942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9750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70"/>
    </mc:Choice>
    <mc:Fallback xmlns="">
      <p:transition spd="slow" advTm="11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677" y="483518"/>
            <a:ext cx="5339432" cy="4004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3109" y="2859782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37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4"/>
    </mc:Choice>
    <mc:Fallback xmlns="">
      <p:transition spd="slow" advTm="16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8890" y="211786"/>
            <a:ext cx="4705110" cy="486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843558"/>
            <a:ext cx="3285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Even if it makes me blind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003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4"/>
    </mc:Choice>
    <mc:Fallback xmlns="">
      <p:transition spd="slow" advTm="1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11510"/>
            <a:ext cx="4104456" cy="4559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6056" y="3003798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62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4"/>
    </mc:Choice>
    <mc:Fallback xmlns="">
      <p:transition spd="slow" advTm="3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800" y="419100"/>
            <a:ext cx="65024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01327" y="0"/>
            <a:ext cx="3741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Breathing, leave it all behind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9153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2"/>
    </mc:Choice>
    <mc:Fallback xmlns="">
      <p:transition spd="slow" advTm="3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469" y="599025"/>
            <a:ext cx="4128740" cy="412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4083918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9432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"/>
    </mc:Choice>
    <mc:Fallback xmlns="">
      <p:transition spd="slow" advTm="3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510804"/>
            <a:ext cx="5747477" cy="431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496" y="30626"/>
            <a:ext cx="3285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Even if it makes me blind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3744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7"/>
    </mc:Choice>
    <mc:Fallback xmlns="">
      <p:transition spd="slow" advTm="3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977" y="701700"/>
            <a:ext cx="6078842" cy="402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92080" y="19274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6159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0"/>
    </mc:Choice>
    <mc:Fallback xmlns="">
      <p:transition spd="slow" advTm="3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5323" y="548047"/>
            <a:ext cx="4052168" cy="405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10075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I </a:t>
            </a:r>
            <a:r>
              <a:rPr lang="en-US" altLang="zh-CN" sz="2400" dirty="0"/>
              <a:t>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307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1"/>
    </mc:Choice>
    <mc:Fallback xmlns="">
      <p:transition spd="slow" advTm="1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9190" y="666750"/>
            <a:ext cx="6096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672" y="4587973"/>
            <a:ext cx="3741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Breathing, leave it all behind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5642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0"/>
    </mc:Choice>
    <mc:Fallback xmlns="">
      <p:transition spd="slow" advTm="3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34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800" y="587375"/>
            <a:ext cx="6502400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67944" y="44771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4646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3"/>
    </mc:Choice>
    <mc:Fallback xmlns="">
      <p:transition spd="slow" advTm="3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20439"/>
            <a:ext cx="4907384" cy="490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64088" y="555526"/>
            <a:ext cx="3285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Even if it makes me blind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6699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4"/>
    </mc:Choice>
    <mc:Fallback xmlns="">
      <p:transition spd="slow" advTm="2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9940" y="488909"/>
            <a:ext cx="62865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152" y="4609687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2159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9"/>
    </mc:Choice>
    <mc:Fallback xmlns="">
      <p:transition spd="slow" advTm="3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962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83518"/>
            <a:ext cx="4196184" cy="43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61040" y="2931789"/>
            <a:ext cx="3741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Breathing, leave it all behind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791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2"/>
    </mc:Choice>
    <mc:Fallback xmlns="">
      <p:transition spd="slow" advTm="3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483516"/>
            <a:ext cx="4763120" cy="443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20254160">
            <a:off x="310759" y="877606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0962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5"/>
    </mc:Choice>
    <mc:Fallback xmlns="">
      <p:transition spd="slow" advTm="3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8917" y="-452586"/>
            <a:ext cx="2521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 just </a:t>
            </a:r>
            <a:r>
              <a:rPr lang="en-US" altLang="zh-CN" dirty="0" err="1"/>
              <a:t>wanna</a:t>
            </a:r>
            <a:r>
              <a:rPr lang="en-US" altLang="zh-CN" dirty="0"/>
              <a:t> see the light</a:t>
            </a:r>
            <a:endParaRPr lang="zh-CN" alt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20254160">
            <a:off x="310759" y="877606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  <p:pic>
        <p:nvPicPr>
          <p:cNvPr id="5" name="Picture 2" hidden="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483516"/>
            <a:ext cx="4763120" cy="443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9283" y="483517"/>
            <a:ext cx="4767725" cy="443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37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"/>
    </mc:Choice>
    <mc:Fallback xmlns="">
      <p:transition spd="slow" advTm="1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3523" y="-435891"/>
            <a:ext cx="2521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 just </a:t>
            </a:r>
            <a:r>
              <a:rPr lang="en-US" altLang="zh-CN" dirty="0" err="1"/>
              <a:t>wanna</a:t>
            </a:r>
            <a:r>
              <a:rPr lang="en-US" altLang="zh-CN" dirty="0"/>
              <a:t> see the light</a:t>
            </a:r>
            <a:endParaRPr lang="zh-CN" alt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20254160">
            <a:off x="310759" y="877606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  <p:pic>
        <p:nvPicPr>
          <p:cNvPr id="5" name="Picture 2" hidden="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483516"/>
            <a:ext cx="4763120" cy="443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4508" y="483516"/>
            <a:ext cx="4762500" cy="443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14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9"/>
    </mc:Choice>
    <mc:Fallback xmlns="">
      <p:transition spd="slow" advTm="1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7301" y="-369235"/>
            <a:ext cx="2521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 just </a:t>
            </a:r>
            <a:r>
              <a:rPr lang="en-US" altLang="zh-CN" dirty="0" err="1"/>
              <a:t>wanna</a:t>
            </a:r>
            <a:r>
              <a:rPr lang="en-US" altLang="zh-CN" dirty="0"/>
              <a:t> see the light</a:t>
            </a:r>
            <a:endParaRPr lang="zh-CN" alt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20254160">
            <a:off x="310759" y="877606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  <p:pic>
        <p:nvPicPr>
          <p:cNvPr id="5" name="Picture 2" hidden="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483516"/>
            <a:ext cx="4763120" cy="443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483515"/>
            <a:ext cx="4763119" cy="443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5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6"/>
    </mc:Choice>
    <mc:Fallback xmlns="">
      <p:transition spd="slow" advTm="1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452586"/>
            <a:ext cx="2521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 just </a:t>
            </a:r>
            <a:r>
              <a:rPr lang="en-US" altLang="zh-CN" dirty="0" err="1"/>
              <a:t>wanna</a:t>
            </a:r>
            <a:r>
              <a:rPr lang="en-US" altLang="zh-CN" dirty="0"/>
              <a:t> see the light</a:t>
            </a:r>
            <a:endParaRPr lang="zh-CN" alt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20254160">
            <a:off x="310759" y="877606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  <p:pic>
        <p:nvPicPr>
          <p:cNvPr id="5" name="Picture 2" hidden="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483516"/>
            <a:ext cx="4763120" cy="443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9" y="483516"/>
            <a:ext cx="4763119" cy="443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876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"/>
    </mc:Choice>
    <mc:Fallback xmlns="">
      <p:transition spd="slow" advTm="1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125859"/>
            <a:ext cx="490319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915565"/>
            <a:ext cx="21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</a:t>
            </a:r>
            <a:r>
              <a:rPr lang="en-US" altLang="zh-CN" sz="2400" dirty="0" smtClean="0"/>
              <a:t>see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9945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"/>
    </mc:Choice>
    <mc:Fallback xmlns="">
      <p:transition spd="slow" advTm="1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452586"/>
            <a:ext cx="2729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Light, light, light, light, light</a:t>
            </a:r>
            <a:endParaRPr lang="zh-CN" alt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20191"/>
            <a:ext cx="4135983" cy="490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4572000" y="843556"/>
            <a:ext cx="439248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Light, light, light, light, light</a:t>
            </a:r>
            <a:endParaRPr lang="zh-CN" alt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42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2"/>
    </mc:Choice>
    <mc:Fallback xmlns="">
      <p:transition spd="slow" advTm="4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-5482"/>
            <a:ext cx="4457080" cy="513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6056" y="1275606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6607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7"/>
    </mc:Choice>
    <mc:Fallback xmlns="">
      <p:transition spd="slow" advTm="11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545306"/>
            <a:ext cx="721995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8064" y="67320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643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73"/>
    </mc:Choice>
    <mc:Fallback xmlns="">
      <p:transition spd="slow" advTm="15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638" y="501650"/>
            <a:ext cx="5080000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77" y="1851670"/>
            <a:ext cx="21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</a:t>
            </a:r>
            <a:r>
              <a:rPr lang="en-US" altLang="zh-CN" sz="2400" dirty="0" smtClean="0"/>
              <a:t>see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9195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"/>
    </mc:Choice>
    <mc:Fallback xmlns="">
      <p:transition spd="slow" advTm="1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0" y="66675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33355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971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6"/>
    </mc:Choice>
    <mc:Fallback xmlns="">
      <p:transition spd="slow" advTm="1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417316"/>
            <a:ext cx="4475336" cy="4313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656" y="3579862"/>
            <a:ext cx="21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 smtClean="0"/>
              <a:t>wanna</a:t>
            </a:r>
            <a:r>
              <a:rPr lang="en-US" altLang="zh-CN" sz="2400" dirty="0" smtClean="0"/>
              <a:t> see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1347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"/>
    </mc:Choice>
    <mc:Fallback xmlns="">
      <p:transition spd="slow" advTm="1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25" y="478631"/>
            <a:ext cx="71437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478631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756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3"/>
    </mc:Choice>
    <mc:Fallback xmlns="">
      <p:transition spd="slow" advTm="1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518" y="51470"/>
            <a:ext cx="7338963" cy="462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78848" y="4685010"/>
            <a:ext cx="21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 smtClean="0"/>
              <a:t>wanna</a:t>
            </a:r>
            <a:r>
              <a:rPr lang="en-US" altLang="zh-CN" sz="2400" dirty="0" smtClean="0"/>
              <a:t> see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1421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5"/>
    </mc:Choice>
    <mc:Fallback xmlns="">
      <p:transition spd="slow" advTm="1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613" y="142148"/>
            <a:ext cx="4547468" cy="487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36096" y="1059582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2268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"/>
    </mc:Choice>
    <mc:Fallback xmlns="">
      <p:transition spd="slow" advTm="2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123478"/>
            <a:ext cx="6380587" cy="469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1157981">
            <a:off x="-124656" y="2343614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173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8"/>
    </mc:Choice>
    <mc:Fallback xmlns="">
      <p:transition spd="slow" advTm="12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1" y="606482"/>
            <a:ext cx="5818745" cy="393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36096" y="1588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716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7"/>
    </mc:Choice>
    <mc:Fallback xmlns="">
      <p:transition spd="slow" advTm="2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-452586"/>
            <a:ext cx="2521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 just </a:t>
            </a:r>
            <a:r>
              <a:rPr lang="en-US" altLang="zh-CN" dirty="0" err="1"/>
              <a:t>wanna</a:t>
            </a:r>
            <a:r>
              <a:rPr lang="en-US" altLang="zh-CN" dirty="0"/>
              <a:t> see the light</a:t>
            </a:r>
            <a:endParaRPr lang="zh-CN" alt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hidden="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123478"/>
            <a:ext cx="6380587" cy="469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367" y="123478"/>
            <a:ext cx="6375003" cy="469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1157981">
            <a:off x="91367" y="3390414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5586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7"/>
    </mc:Choice>
    <mc:Fallback xmlns="">
      <p:transition spd="slow" advTm="3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9355" y="463253"/>
            <a:ext cx="4535264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20610" y="1588"/>
            <a:ext cx="3285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Even if it makes me blind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519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2"/>
    </mc:Choice>
    <mc:Fallback xmlns="">
      <p:transition spd="slow" advTm="6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750" y="61580"/>
            <a:ext cx="4554354" cy="502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070587">
            <a:off x="6039059" y="4002849"/>
            <a:ext cx="3285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Even if it makes me blind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4770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4"/>
    </mc:Choice>
    <mc:Fallback xmlns="">
      <p:transition spd="slow" advTm="6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1131590"/>
            <a:ext cx="4042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/>
              <a:t>Thanks for watching 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78518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"/>
    </mc:Choice>
    <mc:Fallback xmlns="">
      <p:transition spd="slow" advTm="84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326337"/>
            <a:ext cx="4399508" cy="449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0387" y="4360257"/>
            <a:ext cx="21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I just </a:t>
            </a:r>
            <a:r>
              <a:rPr lang="en-US" altLang="zh-CN" sz="2400" dirty="0" err="1" smtClean="0"/>
              <a:t>wanna</a:t>
            </a:r>
            <a:r>
              <a:rPr lang="en-US" altLang="zh-CN" sz="2400" dirty="0" smtClean="0"/>
              <a:t> see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3662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"/>
    </mc:Choice>
    <mc:Fallback xmlns="">
      <p:transition spd="slow" advTm="1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340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587305"/>
            <a:ext cx="4007570" cy="400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1800" y="4594875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1253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5"/>
    </mc:Choice>
    <mc:Fallback xmlns="">
      <p:transition spd="slow" advTm="1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7205" y="483518"/>
            <a:ext cx="3384376" cy="43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0072" y="843558"/>
            <a:ext cx="328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 just </a:t>
            </a:r>
            <a:r>
              <a:rPr lang="en-US" altLang="zh-CN" sz="2400" dirty="0" err="1"/>
              <a:t>wanna</a:t>
            </a:r>
            <a:r>
              <a:rPr lang="en-US" altLang="zh-CN" sz="2400" dirty="0"/>
              <a:t> see the light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1264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8"/>
    </mc:Choice>
    <mc:Fallback xmlns="">
      <p:transition spd="slow" advTm="13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800" y="548481"/>
            <a:ext cx="6502400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8467"/>
            <a:ext cx="3285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Even if it makes me blind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9499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8"/>
    </mc:Choice>
    <mc:Fallback xmlns="">
      <p:transition spd="slow" advTm="6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691</TotalTime>
  <Words>371</Words>
  <Application>Microsoft Office PowerPoint</Application>
  <PresentationFormat>全屏显示(16:9)</PresentationFormat>
  <Paragraphs>64</Paragraphs>
  <Slides>53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53</vt:i4>
      </vt:variant>
    </vt:vector>
  </HeadingPairs>
  <TitlesOfParts>
    <vt:vector size="54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user</cp:lastModifiedBy>
  <cp:revision>47</cp:revision>
  <dcterms:created xsi:type="dcterms:W3CDTF">2019-01-18T08:40:41Z</dcterms:created>
  <dcterms:modified xsi:type="dcterms:W3CDTF">2019-01-19T15:49:57Z</dcterms:modified>
</cp:coreProperties>
</file>