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gif"/>
  <Override PartName="/ppt/media/image8.jpg" ContentType="image/png"/>
  <Override PartName="/ppt/media/image9.jpg" ContentType="image/png"/>
  <Override PartName="/ppt/media/image13.jpg" ContentType="image/png"/>
  <Override PartName="/ppt/media/image15.jpg" ContentType="image/png"/>
  <Override PartName="/ppt/media/image16.jpg" ContentType="image/png"/>
  <Override PartName="/ppt/media/image17.jpg" ContentType="image/png"/>
  <Override PartName="/ppt/media/image18.jpg" ContentType="image/png"/>
  <Override PartName="/ppt/media/image21.jpg" ContentType="image/png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456E"/>
    <a:srgbClr val="3A72A4"/>
    <a:srgbClr val="BEC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454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9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01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2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92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89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16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9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49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86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2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2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1C95-5C09-443B-9FF2-767169E35071}" type="datetimeFigureOut">
              <a:rPr lang="zh-CN" altLang="en-US" smtClean="0"/>
              <a:t>2019/1/18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09306-5D48-4600-9E09-9BF0700C9E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44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jpeg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17" Type="http://schemas.openxmlformats.org/officeDocument/2006/relationships/image" Target="../media/image15.jpg"/><Relationship Id="rId2" Type="http://schemas.openxmlformats.org/officeDocument/2006/relationships/audio" Target="../media/media1.mp3"/><Relationship Id="rId16" Type="http://schemas.openxmlformats.org/officeDocument/2006/relationships/image" Target="../media/image14.jpg"/><Relationship Id="rId20" Type="http://schemas.openxmlformats.org/officeDocument/2006/relationships/image" Target="../media/image18.jpg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jpg"/><Relationship Id="rId24" Type="http://schemas.openxmlformats.org/officeDocument/2006/relationships/image" Target="../media/image22.jpg"/><Relationship Id="rId5" Type="http://schemas.openxmlformats.org/officeDocument/2006/relationships/image" Target="../media/image3.gif"/><Relationship Id="rId15" Type="http://schemas.openxmlformats.org/officeDocument/2006/relationships/image" Target="../media/image13.jpg"/><Relationship Id="rId23" Type="http://schemas.openxmlformats.org/officeDocument/2006/relationships/image" Target="../media/image21.jp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jpg"/><Relationship Id="rId2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18514" y="3602038"/>
            <a:ext cx="2584270" cy="523220"/>
          </a:xfrm>
          <a:prstGeom prst="rect">
            <a:avLst/>
          </a:prstGeom>
          <a:solidFill>
            <a:srgbClr val="BEC5D7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2E456E"/>
                </a:solidFill>
                <a:latin typeface="Franklin Gothic Heavy" panose="020B0903020102020204" pitchFamily="34" charset="0"/>
              </a:rPr>
              <a:t>Theme  Room</a:t>
            </a:r>
            <a:endParaRPr lang="zh-CN" altLang="en-US" sz="2800" dirty="0">
              <a:solidFill>
                <a:srgbClr val="2E456E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96769" y="4600218"/>
            <a:ext cx="2377440" cy="461665"/>
          </a:xfrm>
          <a:prstGeom prst="rect">
            <a:avLst/>
          </a:prstGeom>
          <a:solidFill>
            <a:srgbClr val="BEC5D7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2E456E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制作人 汤华</a:t>
            </a:r>
            <a:r>
              <a:rPr lang="zh-CN" altLang="en-US" sz="2400" dirty="0">
                <a:solidFill>
                  <a:srgbClr val="2E456E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629775" y="6273840"/>
            <a:ext cx="2562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2E456E"/>
                </a:solidFill>
              </a:rPr>
              <a:t>华南师范大学外文学院</a:t>
            </a:r>
            <a:endParaRPr lang="zh-CN" altLang="en-US" sz="1600" b="1" dirty="0">
              <a:solidFill>
                <a:srgbClr val="2E4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-266700"/>
            <a:ext cx="14638751" cy="7658100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90" y="0"/>
            <a:ext cx="12802362" cy="7479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" y="0"/>
            <a:ext cx="12195430" cy="81302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9" y="0"/>
            <a:ext cx="13438207" cy="69679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544" y="-266700"/>
            <a:ext cx="15389657" cy="7234659"/>
          </a:xfrm>
          <a:prstGeom prst="rect">
            <a:avLst/>
          </a:prstGeom>
        </p:spPr>
      </p:pic>
      <p:pic>
        <p:nvPicPr>
          <p:cNvPr id="15" name="Owl City,Breanne Düren - The Saltwater 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6122" y="6147644"/>
            <a:ext cx="487363" cy="4873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459" y="-786973"/>
            <a:ext cx="14088534" cy="79248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309" y="-896280"/>
            <a:ext cx="15852907" cy="89172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661" y="-1582880"/>
            <a:ext cx="18294149" cy="1029045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026" y="-1130299"/>
            <a:ext cx="14595960" cy="974039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99700" y="5314881"/>
            <a:ext cx="8042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open my eyes last night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948039" y="5314881"/>
            <a:ext cx="9020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 saw you in the low light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8129" y="4509916"/>
            <a:ext cx="839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Walking down by the bay</a:t>
            </a:r>
            <a:endParaRPr lang="zh-CN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706808" y="5304666"/>
            <a:ext cx="4254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 the shore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" y="-517338"/>
            <a:ext cx="13027455" cy="813743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733700" y="4578774"/>
            <a:ext cx="89001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Staring up at the stars that </a:t>
            </a:r>
          </a:p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</a:t>
            </a:r>
            <a:r>
              <a:rPr lang="en-US" altLang="zh-C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aren't there anymore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0" y="-541188"/>
            <a:ext cx="12960182" cy="798416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48659" y="32173"/>
            <a:ext cx="10171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was feeling the night grow old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34" y="-919383"/>
            <a:ext cx="12834947" cy="85394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69995" y="433687"/>
            <a:ext cx="9714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And you were looking so cold</a:t>
            </a:r>
            <a:endParaRPr lang="zh-CN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544" y="-1082376"/>
            <a:ext cx="14904826" cy="821397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4859" y="90798"/>
            <a:ext cx="5157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like an introvert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70513" y="57963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drew my over shirt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71351" y="2376455"/>
            <a:ext cx="79287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around my arms and </a:t>
            </a:r>
            <a:endParaRPr lang="en-US" altLang="zh-CN" sz="5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began </a:t>
            </a:r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shiver violently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673" y="-608301"/>
            <a:ext cx="17481181" cy="8522958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811314" y="4657194"/>
            <a:ext cx="9373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Before you happened to look</a:t>
            </a:r>
            <a:endParaRPr lang="zh-CN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783" y="-547638"/>
            <a:ext cx="15926717" cy="8237956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624790" y="2967335"/>
            <a:ext cx="10942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 see the tunnels all around me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760" y="-581193"/>
            <a:ext cx="15650087" cy="8625276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292949" y="950209"/>
            <a:ext cx="11421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Running into the dark underground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240636" y="4703361"/>
            <a:ext cx="78534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All the subways around </a:t>
            </a:r>
            <a:endParaRPr lang="en-US" altLang="zh-CN" sz="5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altLang="zh-CN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create </a:t>
            </a:r>
            <a:r>
              <a:rPr lang="en-US" altLang="zh-CN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great sound</a:t>
            </a:r>
            <a:endParaRPr lang="zh-CN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99" y="-241020"/>
            <a:ext cx="12330585" cy="8220390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169995" y="1118496"/>
            <a:ext cx="10044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To my motion fatigue: farewell</a:t>
            </a:r>
            <a:endParaRPr lang="zh-CN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19" y="-232133"/>
            <a:ext cx="12338473" cy="8325461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710254" y="5264662"/>
            <a:ext cx="8536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With your ear to a seashell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53" y="-770386"/>
            <a:ext cx="14684187" cy="8643534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2456443" y="1514375"/>
            <a:ext cx="75664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You can hear the </a:t>
            </a:r>
            <a:r>
              <a:rPr lang="en-US" altLang="zh-CN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waves</a:t>
            </a:r>
          </a:p>
          <a:p>
            <a:pPr algn="ctr"/>
            <a:r>
              <a:rPr lang="en-US" altLang="zh-CN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 underwater caves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002" y="42500"/>
            <a:ext cx="15328984" cy="8567591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2379341" y="4960473"/>
            <a:ext cx="78598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As if you actually </a:t>
            </a:r>
            <a:r>
              <a:rPr lang="en-US" altLang="zh-CN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were</a:t>
            </a:r>
          </a:p>
          <a:p>
            <a:pPr algn="ctr"/>
            <a:r>
              <a:rPr lang="en-US" altLang="zh-CN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inside a saltwater room</a:t>
            </a:r>
            <a:endParaRPr lang="zh-CN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3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Scale>
                                      <p:cBhvr>
                                        <p:cTn id="11" dur="19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8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3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4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3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3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3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5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550"/>
                            </p:stCondLst>
                            <p:childTnLst>
                              <p:par>
                                <p:cTn id="68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1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9100"/>
                            </p:stCondLst>
                            <p:childTnLst>
                              <p:par>
                                <p:cTn id="100" presetID="2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60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xit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9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1600"/>
                            </p:stCondLst>
                            <p:childTnLst>
                              <p:par>
                                <p:cTn id="151" presetID="42" presetClass="exit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6" presetClass="exit" presetSubtype="2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1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3700"/>
                            </p:stCondLst>
                            <p:childTnLst>
                              <p:par>
                                <p:cTn id="16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5700"/>
                            </p:stCondLst>
                            <p:childTnLst>
                              <p:par>
                                <p:cTn id="176" presetID="31" presetClass="entr" presetSubtype="0" fill="hold" grpId="0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8600"/>
                            </p:stCondLst>
                            <p:childTnLst>
                              <p:par>
                                <p:cTn id="183" presetID="16" presetClass="exit" presetSubtype="21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6" presetClass="exit" presetSubtype="2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6" presetClass="exit" presetSubtype="2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6" presetClass="exit" presetSubtype="2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1100"/>
                            </p:stCondLst>
                            <p:childTnLst>
                              <p:par>
                                <p:cTn id="206" presetID="22" presetClass="exit" presetSubtype="4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2" presetClass="exit" presetSubtype="4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5500"/>
                            </p:stCondLst>
                            <p:childTnLst>
                              <p:par>
                                <p:cTn id="222" presetID="42" presetClass="exit" presetSubtype="0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9900"/>
                            </p:stCondLst>
                            <p:childTnLst>
                              <p:par>
                                <p:cTn id="22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0900"/>
                            </p:stCondLst>
                            <p:childTnLst>
                              <p:par>
                                <p:cTn id="2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1" presetClass="exit" presetSubtype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1" presetClass="exit" presetSubtype="1" fill="hold" grpId="1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1" presetClass="exit" presetSubtype="1" fill="hold" grpId="1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1" presetClass="entr" presetSubtype="1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42" presetClass="entr" presetSubtype="0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42" presetClass="entr" presetSubtype="0" fill="hold" grpId="0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42" presetClass="entr" presetSubtype="0" fill="hold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9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9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2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" presetClass="entr" presetSubtype="4" fill="hold" grpId="0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2" presetClass="entr" presetSubtype="4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42" presetClass="exit" presetSubtype="0" fill="hold" grpId="1" nodeType="withEffect">
                                  <p:stCondLst>
                                    <p:cond delay="2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42" presetClass="exit" presetSubtype="0" fill="hold" nodeType="withEffect">
                                  <p:stCondLst>
                                    <p:cond delay="2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5" grpId="0"/>
      <p:bldP spid="25" grpId="1"/>
      <p:bldP spid="3" grpId="0"/>
      <p:bldP spid="3" grpId="1"/>
      <p:bldP spid="5" grpId="0"/>
      <p:bldP spid="5" grpId="1"/>
      <p:bldP spid="12" grpId="0"/>
      <p:bldP spid="12" grpId="1"/>
      <p:bldP spid="13" grpId="0"/>
      <p:bldP spid="13" grpId="1"/>
      <p:bldP spid="14" grpId="0"/>
      <p:bldP spid="14" grpId="1"/>
      <p:bldP spid="33" grpId="0"/>
      <p:bldP spid="33" grpId="1"/>
      <p:bldP spid="35" grpId="0"/>
      <p:bldP spid="35" grpId="1"/>
      <p:bldP spid="37" grpId="0"/>
      <p:bldP spid="37" grpId="1"/>
      <p:bldP spid="38" grpId="0"/>
      <p:bldP spid="38" grpId="1"/>
      <p:bldP spid="40" grpId="0"/>
      <p:bldP spid="40" grpId="1"/>
      <p:bldP spid="42" grpId="0"/>
      <p:bldP spid="42" grpId="1"/>
      <p:bldP spid="45" grpId="0"/>
      <p:bldP spid="45" grpId="1"/>
      <p:bldP spid="47" grpId="0"/>
      <p:bldP spid="47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124</Words>
  <Application>Microsoft Office PowerPoint</Application>
  <PresentationFormat>宽屏</PresentationFormat>
  <Paragraphs>26</Paragraphs>
  <Slides>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Adobe 黑体 Std R</vt:lpstr>
      <vt:lpstr>等线</vt:lpstr>
      <vt:lpstr>等线 Light</vt:lpstr>
      <vt:lpstr>Arial</vt:lpstr>
      <vt:lpstr>Franklin Gothic Heavy</vt:lpstr>
      <vt:lpstr>Office 主题​​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AutoBVT</cp:lastModifiedBy>
  <cp:revision>38</cp:revision>
  <dcterms:created xsi:type="dcterms:W3CDTF">2019-01-17T14:42:49Z</dcterms:created>
  <dcterms:modified xsi:type="dcterms:W3CDTF">2019-01-18T16:14:54Z</dcterms:modified>
</cp:coreProperties>
</file>