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0" r:id="rId2"/>
  </p:sldMasterIdLst>
  <p:notesMasterIdLst>
    <p:notesMasterId r:id="rId34"/>
  </p:notesMasterIdLst>
  <p:sldIdLst>
    <p:sldId id="260" r:id="rId3"/>
    <p:sldId id="258" r:id="rId4"/>
    <p:sldId id="277" r:id="rId5"/>
    <p:sldId id="261" r:id="rId6"/>
    <p:sldId id="262" r:id="rId7"/>
    <p:sldId id="263" r:id="rId8"/>
    <p:sldId id="266" r:id="rId9"/>
    <p:sldId id="271" r:id="rId10"/>
    <p:sldId id="280" r:id="rId11"/>
    <p:sldId id="264" r:id="rId12"/>
    <p:sldId id="265" r:id="rId13"/>
    <p:sldId id="270" r:id="rId14"/>
    <p:sldId id="272" r:id="rId15"/>
    <p:sldId id="283" r:id="rId16"/>
    <p:sldId id="284" r:id="rId17"/>
    <p:sldId id="278" r:id="rId18"/>
    <p:sldId id="285" r:id="rId19"/>
    <p:sldId id="286" r:id="rId20"/>
    <p:sldId id="281" r:id="rId21"/>
    <p:sldId id="282" r:id="rId22"/>
    <p:sldId id="290" r:id="rId23"/>
    <p:sldId id="291" r:id="rId24"/>
    <p:sldId id="293" r:id="rId25"/>
    <p:sldId id="294" r:id="rId26"/>
    <p:sldId id="295" r:id="rId27"/>
    <p:sldId id="296" r:id="rId28"/>
    <p:sldId id="287" r:id="rId29"/>
    <p:sldId id="269" r:id="rId30"/>
    <p:sldId id="288" r:id="rId31"/>
    <p:sldId id="289" r:id="rId32"/>
    <p:sldId id="292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12BAE-AC3F-4E0B-A051-9A65DA37B829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2D154-4C93-4DD9-9214-5B3E99B525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669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81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5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560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D4C93-2F72-498E-A579-FD17E36255F5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3EFE9-6FB6-4C1C-97E7-4395832754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81603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3EBB8-CF7A-4E5A-9FA6-AEBADB82EE02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D0DBA-F31B-4C38-94FA-66681CAFB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7689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DB35E-9457-4227-837D-6CC16B650A58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9F77E-AD95-4DEF-A46C-17B0A7C688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12604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5C2F7-BF7D-4D9B-8070-982F3A091A9B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EEB72-7C99-4D5E-A4F9-C6D480190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6401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6D303-BC3F-474B-9D79-31A9E2733072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00C7E-3209-4D76-A386-D8B4D244FC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9432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D5800-4E7F-49F8-9BAC-CB242AAF5619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2E411-AD8B-4C16-B7B4-2CCF77E284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76278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B13CE-4305-4657-910C-6AC490E6E953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E690D-D095-4C04-9B2B-8CFC2E0634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1679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AD50C-A182-49EC-B4CB-798520D11ACA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8CB51-29B1-48D6-8AB5-0BAD0DA680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30480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217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2B04E-03AF-480E-BBA8-AE6054126EB2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084B5-D290-416F-B4CA-FA8B506C70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6263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FED53-7D71-415E-8663-7007953E7296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BF81C-3324-417B-9E59-A3D70D285F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965502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7EA7E-3C17-4F59-8429-4C94E10DC57A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E754B-80EF-433E-A7E6-266E56B31D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33445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274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16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39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29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45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49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83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E0066-9CB4-4CB4-A345-F7AB4F00B802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E5E2B-03D3-4368-A8F1-F3566F16F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28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D93398B-0542-4A88-9B09-5D6E68D5C3D5}" type="datetimeFigureOut">
              <a:rPr lang="zh-CN" altLang="en-US"/>
              <a:pPr>
                <a:defRPr/>
              </a:pPr>
              <a:t>2019/1/19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AA39073-B8FD-4DC5-AA11-F3BD89E85F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82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主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0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组合 4"/>
          <p:cNvGrpSpPr/>
          <p:nvPr/>
        </p:nvGrpSpPr>
        <p:grpSpPr bwMode="auto">
          <a:xfrm>
            <a:off x="2452688" y="2978150"/>
            <a:ext cx="939800" cy="901700"/>
            <a:chOff x="0" y="0"/>
            <a:chExt cx="4262236" cy="4090401"/>
          </a:xfrm>
        </p:grpSpPr>
        <p:sp>
          <p:nvSpPr>
            <p:cNvPr id="2065" name="等腰三角形 5"/>
            <p:cNvSpPr>
              <a:spLocks noChangeArrowheads="1"/>
            </p:cNvSpPr>
            <p:nvPr/>
          </p:nvSpPr>
          <p:spPr bwMode="auto">
            <a:xfrm>
              <a:off x="0" y="0"/>
              <a:ext cx="3320425" cy="3450557"/>
            </a:xfrm>
            <a:prstGeom prst="triangle">
              <a:avLst>
                <a:gd name="adj" fmla="val 100000"/>
              </a:avLst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6" name="等腰三角形 6"/>
            <p:cNvSpPr>
              <a:spLocks noChangeArrowheads="1"/>
            </p:cNvSpPr>
            <p:nvPr/>
          </p:nvSpPr>
          <p:spPr bwMode="auto">
            <a:xfrm rot="5400000">
              <a:off x="2111240" y="1939404"/>
              <a:ext cx="2418364" cy="1883627"/>
            </a:xfrm>
            <a:prstGeom prst="triangle">
              <a:avLst>
                <a:gd name="adj" fmla="val 100000"/>
              </a:avLst>
            </a:prstGeom>
            <a:noFill/>
            <a:ln w="12700">
              <a:solidFill>
                <a:schemeClr val="bg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7" name="椭圆 7"/>
            <p:cNvSpPr>
              <a:spLocks noChangeArrowheads="1"/>
            </p:cNvSpPr>
            <p:nvPr/>
          </p:nvSpPr>
          <p:spPr bwMode="auto">
            <a:xfrm>
              <a:off x="3641610" y="1672038"/>
              <a:ext cx="58872" cy="5324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053" name="组合 8"/>
          <p:cNvGrpSpPr/>
          <p:nvPr/>
        </p:nvGrpSpPr>
        <p:grpSpPr bwMode="auto">
          <a:xfrm>
            <a:off x="9477375" y="3371850"/>
            <a:ext cx="839788" cy="877888"/>
            <a:chOff x="0" y="0"/>
            <a:chExt cx="3449737" cy="3606178"/>
          </a:xfrm>
        </p:grpSpPr>
        <p:sp>
          <p:nvSpPr>
            <p:cNvPr id="2062" name="等腰三角形 9"/>
            <p:cNvSpPr>
              <a:spLocks noChangeArrowheads="1"/>
            </p:cNvSpPr>
            <p:nvPr/>
          </p:nvSpPr>
          <p:spPr bwMode="auto">
            <a:xfrm rot="716823">
              <a:off x="0" y="0"/>
              <a:ext cx="3320428" cy="3450556"/>
            </a:xfrm>
            <a:prstGeom prst="triangle">
              <a:avLst>
                <a:gd name="adj" fmla="val 50000"/>
              </a:avLst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3" name="等腰三角形 10"/>
            <p:cNvSpPr>
              <a:spLocks noChangeArrowheads="1"/>
            </p:cNvSpPr>
            <p:nvPr/>
          </p:nvSpPr>
          <p:spPr bwMode="auto">
            <a:xfrm rot="-2580544">
              <a:off x="868895" y="1325164"/>
              <a:ext cx="2014750" cy="2281014"/>
            </a:xfrm>
            <a:prstGeom prst="triangle">
              <a:avLst>
                <a:gd name="adj" fmla="val 50000"/>
              </a:avLst>
            </a:prstGeom>
            <a:noFill/>
            <a:ln w="12700">
              <a:solidFill>
                <a:schemeClr val="bg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4" name="椭圆 11"/>
            <p:cNvSpPr>
              <a:spLocks noChangeArrowheads="1"/>
            </p:cNvSpPr>
            <p:nvPr/>
          </p:nvSpPr>
          <p:spPr bwMode="auto">
            <a:xfrm>
              <a:off x="3390865" y="1639209"/>
              <a:ext cx="58872" cy="5324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054" name="文本框 12"/>
          <p:cNvSpPr txBox="1">
            <a:spLocks noChangeArrowheads="1"/>
          </p:cNvSpPr>
          <p:nvPr/>
        </p:nvSpPr>
        <p:spPr bwMode="auto">
          <a:xfrm>
            <a:off x="4818132" y="2804477"/>
            <a:ext cx="34450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057" name="直接连接符 16"/>
          <p:cNvCxnSpPr>
            <a:cxnSpLocks noChangeShapeType="1"/>
          </p:cNvCxnSpPr>
          <p:nvPr/>
        </p:nvCxnSpPr>
        <p:spPr bwMode="auto">
          <a:xfrm flipH="1">
            <a:off x="2675731" y="4587875"/>
            <a:ext cx="1982787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8" name="直接连接符 17"/>
          <p:cNvCxnSpPr>
            <a:cxnSpLocks noChangeShapeType="1"/>
          </p:cNvCxnSpPr>
          <p:nvPr/>
        </p:nvCxnSpPr>
        <p:spPr bwMode="auto">
          <a:xfrm flipH="1">
            <a:off x="7862888" y="4574267"/>
            <a:ext cx="2033587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9" name="椭圆 18"/>
          <p:cNvSpPr>
            <a:spLocks noChangeArrowheads="1"/>
          </p:cNvSpPr>
          <p:nvPr/>
        </p:nvSpPr>
        <p:spPr bwMode="auto">
          <a:xfrm>
            <a:off x="2638425" y="4514850"/>
            <a:ext cx="74613" cy="730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60" name="椭圆 19"/>
          <p:cNvSpPr>
            <a:spLocks noChangeArrowheads="1"/>
          </p:cNvSpPr>
          <p:nvPr/>
        </p:nvSpPr>
        <p:spPr bwMode="auto">
          <a:xfrm>
            <a:off x="9674878" y="4560270"/>
            <a:ext cx="74613" cy="730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06034" y="257146"/>
            <a:ext cx="697549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Kinds of homes</a:t>
            </a:r>
          </a:p>
          <a:p>
            <a:pPr algn="ctr"/>
            <a:endParaRPr lang="en-US" altLang="zh-C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Song: Home on the range</a:t>
            </a:r>
          </a:p>
          <a:p>
            <a:pPr algn="ctr"/>
            <a:endParaRPr lang="en-US" altLang="zh-CN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Singer: Lisa Loeb</a:t>
            </a:r>
          </a:p>
          <a:p>
            <a:pPr algn="ctr"/>
            <a:endParaRPr lang="en-US" altLang="zh-CN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单位：华南师范大学外文学院</a:t>
            </a:r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作者：许秋容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44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wipe/>
        <p:sndAc>
          <p:stSnd>
            <p:snd r:embed="rId2" name="WAV.wav"/>
          </p:stSnd>
        </p:sndAc>
      </p:transition>
    </mc:Choice>
    <mc:Fallback xmlns="">
      <p:transition spd="slow" advClick="0" advTm="4000">
        <p:wipe/>
        <p:sndAc>
          <p:stSnd>
            <p:snd r:embed="rId4" name="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46" y="1064302"/>
            <a:ext cx="12384833" cy="58534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0801" y="303575"/>
            <a:ext cx="8957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"/>
              </a:rPr>
              <a:t>Where the deer and the antelope play</a:t>
            </a:r>
            <a:endParaRPr lang="zh-CN" alt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99" y="385328"/>
            <a:ext cx="10515600" cy="662782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Helvetica Neue"/>
                <a:ea typeface="等线" panose="02010600030101010101" pitchFamily="2" charset="-122"/>
                <a:cs typeface="+mn-cs"/>
              </a:rPr>
              <a:t>Where seldom is heard a discouraging word</a:t>
            </a:r>
            <a:endParaRPr lang="zh-CN" alt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967"/>
            <a:ext cx="12191999" cy="636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90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00"/>
    </mc:Choice>
    <mc:Fallback xmlns="">
      <p:transition spd="slow" advClick="0" advTm="7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5543" cy="6924502"/>
          </a:xfrm>
        </p:spPr>
      </p:pic>
      <p:sp>
        <p:nvSpPr>
          <p:cNvPr id="7" name="文本框 6"/>
          <p:cNvSpPr txBox="1"/>
          <p:nvPr/>
        </p:nvSpPr>
        <p:spPr>
          <a:xfrm>
            <a:off x="2052734" y="839755"/>
            <a:ext cx="7731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Helvetica Neue"/>
              </a:rPr>
              <a:t>And the skies are not cloudy all day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00"/>
    </mc:Choice>
    <mc:Fallback xmlns="">
      <p:transition spd="slow" advClick="0" advTm="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" y="1492897"/>
            <a:ext cx="12185779" cy="543974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46514" y="522514"/>
            <a:ext cx="6207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Helvetica Neue"/>
              </a:rPr>
              <a:t>Oh, give me a land </a:t>
            </a:r>
          </a:p>
          <a:p>
            <a:r>
              <a:rPr lang="en-US" altLang="zh-CN" sz="2800" dirty="0">
                <a:solidFill>
                  <a:schemeClr val="accent1"/>
                </a:solidFill>
                <a:latin typeface="Helvetica Neue"/>
              </a:rPr>
              <a:t>where the bright diamond sand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"/>
    </mc:Choice>
    <mc:Fallback xmlns="">
      <p:transition spd="slow" advClick="0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" y="1386590"/>
            <a:ext cx="12061371" cy="5529943"/>
          </a:xfrm>
        </p:spPr>
      </p:pic>
      <p:sp>
        <p:nvSpPr>
          <p:cNvPr id="5" name="文本框 4"/>
          <p:cNvSpPr txBox="1"/>
          <p:nvPr/>
        </p:nvSpPr>
        <p:spPr>
          <a:xfrm>
            <a:off x="2528698" y="731237"/>
            <a:ext cx="699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Flows leisurely down to the stream</a:t>
            </a:r>
            <a:endParaRPr lang="zh-CN" altLang="en-US" sz="3200" dirty="0">
              <a:solidFill>
                <a:schemeClr val="accent2">
                  <a:lumMod val="75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60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8164" y="230155"/>
            <a:ext cx="8385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Where the graceful white swan</a:t>
            </a:r>
          </a:p>
          <a:p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 goes gliding along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49" y="1307373"/>
            <a:ext cx="12349634" cy="6997619"/>
          </a:xfrm>
        </p:spPr>
      </p:pic>
    </p:spTree>
    <p:extLst>
      <p:ext uri="{BB962C8B-B14F-4D97-AF65-F5344CB8AC3E}">
        <p14:creationId xmlns:p14="http://schemas.microsoft.com/office/powerpoint/2010/main" val="19071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00"/>
    </mc:Choice>
    <mc:Fallback xmlns="">
      <p:transition spd="slow" advClick="0" advTm="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97" y="-52670"/>
            <a:ext cx="12284440" cy="6813234"/>
          </a:xfrm>
        </p:spPr>
      </p:pic>
      <p:sp>
        <p:nvSpPr>
          <p:cNvPr id="5" name="文本框 4"/>
          <p:cNvSpPr txBox="1"/>
          <p:nvPr/>
        </p:nvSpPr>
        <p:spPr>
          <a:xfrm>
            <a:off x="1346872" y="149696"/>
            <a:ext cx="692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Like a star in a heavenly dream</a:t>
            </a:r>
            <a:endParaRPr lang="zh-CN" altLang="en-US" sz="3600" dirty="0">
              <a:solidFill>
                <a:schemeClr val="bg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0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00"/>
    </mc:Choice>
    <mc:Fallback xmlns="">
      <p:transition spd="slow" advClick="0" advTm="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516294"/>
            <a:ext cx="10515600" cy="1847461"/>
          </a:xfrm>
        </p:spPr>
        <p:txBody>
          <a:bodyPr/>
          <a:lstStyle/>
          <a:p>
            <a:br>
              <a:rPr lang="en-US" altLang="zh-CN" sz="18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Helvetica Neue"/>
                <a:ea typeface="等线" panose="02010600030101010101" pitchFamily="2" charset="-122"/>
                <a:cs typeface="+mn-cs"/>
              </a:rPr>
              <a:t>Home, home on the range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8" y="783210"/>
            <a:ext cx="12236358" cy="6538210"/>
          </a:xfrm>
        </p:spPr>
      </p:pic>
    </p:spTree>
    <p:extLst>
      <p:ext uri="{BB962C8B-B14F-4D97-AF65-F5344CB8AC3E}">
        <p14:creationId xmlns:p14="http://schemas.microsoft.com/office/powerpoint/2010/main" val="20918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2" y="872640"/>
            <a:ext cx="10058400" cy="552994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4192" y="157397"/>
            <a:ext cx="7805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 Neue"/>
              </a:rPr>
              <a:t>Where the deer and the antelope play</a:t>
            </a:r>
            <a:endParaRPr lang="zh-CN" altLang="en-US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10188" cy="73526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65648" y="752669"/>
            <a:ext cx="1001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Lucida Fax" panose="02060602050505020204" pitchFamily="18" charset="0"/>
              </a:rPr>
              <a:t>Where seldom is heard a discouraging word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6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00"/>
    </mc:Choice>
    <mc:Fallback xmlns="">
      <p:transition spd="slow" advClick="0" advTm="7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653"/>
            <a:ext cx="12279085" cy="690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9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268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77142" y="534955"/>
            <a:ext cx="763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Helvetica Neue"/>
              </a:rPr>
              <a:t>And the skies are not cloudy all day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2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0"/>
            <a:ext cx="12427527" cy="692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6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15" y="0"/>
            <a:ext cx="12266815" cy="69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89"/>
            <a:ext cx="12192000" cy="70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0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3" y="0"/>
            <a:ext cx="11729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6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15"/>
            <a:ext cx="12198220" cy="58782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93371" y="242596"/>
            <a:ext cx="499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accent4">
                    <a:lumMod val="5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Home, home on the range</a:t>
            </a:r>
            <a:endParaRPr lang="zh-CN" altLang="en-US" sz="3200" dirty="0">
              <a:solidFill>
                <a:schemeClr val="accent4">
                  <a:lumMod val="50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Modern No. 20" panose="02070704070505020303" pitchFamily="18" charset="0"/>
                <a:ea typeface="等线" panose="02010600030101010101" pitchFamily="2" charset="-122"/>
                <a:cs typeface="+mn-cs"/>
              </a:rPr>
              <a:t>Where the deer and the antelope play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Modern No. 20" panose="02070704070505020303" pitchFamily="18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30219"/>
            <a:ext cx="6096001" cy="521892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0219"/>
            <a:ext cx="6095999" cy="52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/>
    </mc:Choice>
    <mc:Fallback xmlns=""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63281" y="367004"/>
            <a:ext cx="814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222222"/>
                </a:solidFill>
                <a:latin typeface="Helvetica Neue"/>
              </a:rPr>
              <a:t>Where seldom is heard a discouraging word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" y="890224"/>
            <a:ext cx="12124543" cy="60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800"/>
    </mc:Choice>
    <mc:Fallback xmlns="">
      <p:transition spd="slow" advClick="0" advTm="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424"/>
            <a:ext cx="12285305" cy="68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66065"/>
          </a:xfrm>
        </p:spPr>
      </p:pic>
      <p:sp>
        <p:nvSpPr>
          <p:cNvPr id="5" name="文本框 4"/>
          <p:cNvSpPr txBox="1"/>
          <p:nvPr/>
        </p:nvSpPr>
        <p:spPr>
          <a:xfrm>
            <a:off x="2345094" y="1244082"/>
            <a:ext cx="691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And the skies are not cloudy all day</a:t>
            </a:r>
            <a:endParaRPr lang="zh-CN" altLang="en-US" sz="28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863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993" y="1"/>
            <a:ext cx="13835921" cy="7067862"/>
          </a:xfrm>
        </p:spPr>
      </p:pic>
      <p:sp>
        <p:nvSpPr>
          <p:cNvPr id="5" name="文本框 4"/>
          <p:cNvSpPr txBox="1"/>
          <p:nvPr/>
        </p:nvSpPr>
        <p:spPr>
          <a:xfrm>
            <a:off x="2698229" y="861934"/>
            <a:ext cx="6026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Californian FB" panose="0207040306080B030204" pitchFamily="18" charset="0"/>
              </a:rPr>
              <a:t>And the skies are not cloudy all day</a:t>
            </a:r>
            <a:endParaRPr lang="zh-CN" altLang="en-US" sz="3200" dirty="0">
              <a:solidFill>
                <a:schemeClr val="bg1"/>
              </a:solidFill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0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436"/>
            <a:ext cx="12341290" cy="7234335"/>
          </a:xfrm>
        </p:spPr>
      </p:pic>
      <p:sp>
        <p:nvSpPr>
          <p:cNvPr id="7" name="文本框 6"/>
          <p:cNvSpPr txBox="1"/>
          <p:nvPr/>
        </p:nvSpPr>
        <p:spPr>
          <a:xfrm>
            <a:off x="4018384" y="478971"/>
            <a:ext cx="4827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Oh, give me a home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"/>
    </mc:Choice>
    <mc:Fallback xmlns="">
      <p:transition spd="slow" advClick="0"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14203" y="397240"/>
            <a:ext cx="7600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Californian FB" panose="0207040306080B030204" pitchFamily="18" charset="0"/>
              </a:rPr>
              <a:t>Where the buffalo roam</a:t>
            </a:r>
            <a:endParaRPr lang="zh-CN" altLang="en-US" sz="4000" dirty="0">
              <a:solidFill>
                <a:schemeClr val="accent2">
                  <a:lumMod val="75000"/>
                </a:schemeClr>
              </a:solidFill>
              <a:latin typeface="Californian FB" panose="0207040306080B0302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51" y="992700"/>
            <a:ext cx="12379377" cy="615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006" y="749667"/>
            <a:ext cx="6612294" cy="653764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24" y="749667"/>
            <a:ext cx="6686938" cy="653764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30971" y="164892"/>
            <a:ext cx="8057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C000"/>
                </a:solidFill>
                <a:latin typeface="Calisto MT" panose="02040603050505030304" pitchFamily="18" charset="0"/>
                <a:ea typeface="等线 Light" panose="02010600030101010101" pitchFamily="2" charset="-122"/>
                <a:cs typeface="+mj-cs"/>
              </a:rPr>
              <a:t>Where the deer and the antelope play</a:t>
            </a:r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/>
    </mc:Choice>
    <mc:Fallback xmlns=""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758"/>
            <a:ext cx="12192000" cy="538024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3071" y="603010"/>
            <a:ext cx="9467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seldom is heard a discouraging word</a:t>
            </a:r>
            <a:endParaRPr lang="zh-CN" altLang="en-US" sz="4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6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00"/>
    </mc:Choice>
    <mc:Fallback xmlns="">
      <p:transition spd="slow" advClick="0" advTm="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958"/>
            <a:ext cx="12247984" cy="6431903"/>
          </a:xfrm>
        </p:spPr>
      </p:pic>
      <p:sp>
        <p:nvSpPr>
          <p:cNvPr id="5" name="标题 4"/>
          <p:cNvSpPr txBox="1">
            <a:spLocks noGrp="1"/>
          </p:cNvSpPr>
          <p:nvPr>
            <p:ph type="title"/>
          </p:nvPr>
        </p:nvSpPr>
        <p:spPr>
          <a:xfrm>
            <a:off x="738674" y="-76523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222222"/>
                </a:solidFill>
                <a:latin typeface="Helvetica Neue"/>
              </a:rPr>
              <a:t>And the skies are not cloudy all day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916584560"/>
      </p:ext>
    </p:extLst>
  </p:cSld>
  <p:clrMapOvr>
    <a:masterClrMapping/>
  </p:clrMapOvr>
  <p:transition advClick="0"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94277" cy="739015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01485" y="553616"/>
            <a:ext cx="562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Home, home on the range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"/>
    </mc:Choice>
    <mc:Fallback xmlns="">
      <p:transition spd="slow" advClick="0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</TotalTime>
  <Words>175</Words>
  <Application>Microsoft Office PowerPoint</Application>
  <PresentationFormat>宽屏</PresentationFormat>
  <Paragraphs>32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9" baseType="lpstr">
      <vt:lpstr>Helvetica Neue</vt:lpstr>
      <vt:lpstr>等线</vt:lpstr>
      <vt:lpstr>等线 Light</vt:lpstr>
      <vt:lpstr>华文中宋</vt:lpstr>
      <vt:lpstr>微软雅黑</vt:lpstr>
      <vt:lpstr>Arial</vt:lpstr>
      <vt:lpstr>Calibri</vt:lpstr>
      <vt:lpstr>Calibri Light</vt:lpstr>
      <vt:lpstr>Californian FB</vt:lpstr>
      <vt:lpstr>Calisto MT</vt:lpstr>
      <vt:lpstr>Garamond</vt:lpstr>
      <vt:lpstr>Georgia</vt:lpstr>
      <vt:lpstr>Lucida Fax</vt:lpstr>
      <vt:lpstr>Modern No. 20</vt:lpstr>
      <vt:lpstr>Mongolian Baiti</vt:lpstr>
      <vt:lpstr>Times New Roman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And the skies are not cloudy all day</vt:lpstr>
      <vt:lpstr>PowerPoint 演示文稿</vt:lpstr>
      <vt:lpstr>PowerPoint 演示文稿</vt:lpstr>
      <vt:lpstr>Where seldom is heard a discouraging word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Home, home on the range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Where the deer and the antelope play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Windows 用户</cp:lastModifiedBy>
  <cp:revision>79</cp:revision>
  <dcterms:created xsi:type="dcterms:W3CDTF">2019-01-17T06:58:02Z</dcterms:created>
  <dcterms:modified xsi:type="dcterms:W3CDTF">2019-01-19T15:27:01Z</dcterms:modified>
</cp:coreProperties>
</file>