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5" r:id="rId10"/>
    <p:sldId id="267" r:id="rId11"/>
    <p:sldId id="269" r:id="rId12"/>
    <p:sldId id="270" r:id="rId13"/>
    <p:sldId id="271" r:id="rId14"/>
    <p:sldId id="278" r:id="rId15"/>
    <p:sldId id="279" r:id="rId16"/>
    <p:sldId id="280" r:id="rId17"/>
    <p:sldId id="281" r:id="rId18"/>
    <p:sldId id="282" r:id="rId1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A468B"/>
    <a:srgbClr val="F4F0BE"/>
    <a:srgbClr val="F9F7A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4" y="-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EFFAB-B9BD-49F1-8556-02CC6A60CC94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41C46-B7A1-4626-A32A-4E3878ACE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41C46-B7A1-4626-A32A-4E3878ACEA4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41C46-B7A1-4626-A32A-4E3878ACEA4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AF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90973-4DAE-4B33-AEFA-B8D78D4226F9}" type="datetimeFigureOut">
              <a:rPr lang="zh-CN" altLang="en-US" smtClean="0"/>
              <a:pPr/>
              <a:t>2019/1/6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BC04C-CAB9-44F1-AEE0-3DD27F4403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/>
          <p:cNvGrpSpPr/>
          <p:nvPr/>
        </p:nvGrpSpPr>
        <p:grpSpPr>
          <a:xfrm>
            <a:off x="972000" y="1923758"/>
            <a:ext cx="7200000" cy="1272337"/>
            <a:chOff x="972000" y="2139702"/>
            <a:chExt cx="7200000" cy="1272337"/>
          </a:xfrm>
        </p:grpSpPr>
        <p:sp>
          <p:nvSpPr>
            <p:cNvPr id="7" name="流程图: 过程 6"/>
            <p:cNvSpPr/>
            <p:nvPr/>
          </p:nvSpPr>
          <p:spPr>
            <a:xfrm>
              <a:off x="972000" y="2139702"/>
              <a:ext cx="7200000" cy="720000"/>
            </a:xfrm>
            <a:prstGeom prst="flowChartProcess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ea typeface="+mj-ea"/>
                <a:cs typeface="+mj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5656" y="2211710"/>
              <a:ext cx="61926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</a:rPr>
                <a:t>单位</a:t>
              </a:r>
              <a:r>
                <a:rPr lang="zh-CN" alt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</a:rPr>
                <a:t>：华南师范大学外文学院</a:t>
              </a:r>
              <a:endPara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endParaRPr>
            </a:p>
            <a:p>
              <a:endParaRPr lang="en-US" altLang="zh-CN" sz="36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endParaRPr>
            </a:p>
          </p:txBody>
        </p:sp>
      </p:grpSp>
      <p:sp>
        <p:nvSpPr>
          <p:cNvPr id="4" name="流程图: 过程 3"/>
          <p:cNvSpPr/>
          <p:nvPr/>
        </p:nvSpPr>
        <p:spPr>
          <a:xfrm>
            <a:off x="252000" y="987574"/>
            <a:ext cx="8640000" cy="720080"/>
          </a:xfrm>
          <a:prstGeom prst="flowChartProcess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685800" y="843558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What a wonderful world</a:t>
            </a:r>
            <a:endParaRPr kumimoji="0" lang="zh-CN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grpSp>
        <p:nvGrpSpPr>
          <p:cNvPr id="9" name="组合 17"/>
          <p:cNvGrpSpPr/>
          <p:nvPr/>
        </p:nvGrpSpPr>
        <p:grpSpPr>
          <a:xfrm>
            <a:off x="1332000" y="2931790"/>
            <a:ext cx="6480000" cy="720000"/>
            <a:chOff x="1332000" y="3435846"/>
            <a:chExt cx="6480000" cy="720000"/>
          </a:xfrm>
        </p:grpSpPr>
        <p:sp>
          <p:nvSpPr>
            <p:cNvPr id="10" name="流程图: 过程 9"/>
            <p:cNvSpPr/>
            <p:nvPr/>
          </p:nvSpPr>
          <p:spPr>
            <a:xfrm>
              <a:off x="1332000" y="3435846"/>
              <a:ext cx="6480000" cy="720000"/>
            </a:xfrm>
            <a:prstGeom prst="flowChartProcess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ea typeface="+mj-ea"/>
                <a:cs typeface="+mj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3738" y="3507854"/>
              <a:ext cx="4716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</a:rPr>
                <a:t>主题：</a:t>
              </a:r>
              <a:r>
                <a:rPr lang="en-US" altLang="zh-CN" sz="3600" b="1" dirty="0" smtClean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</a:rPr>
                <a:t>Other People</a:t>
              </a:r>
              <a:endParaRPr lang="zh-CN" altLang="en-US" dirty="0"/>
            </a:p>
          </p:txBody>
        </p:sp>
      </p:grpSp>
      <p:grpSp>
        <p:nvGrpSpPr>
          <p:cNvPr id="12" name="组合 18"/>
          <p:cNvGrpSpPr/>
          <p:nvPr/>
        </p:nvGrpSpPr>
        <p:grpSpPr>
          <a:xfrm>
            <a:off x="1692000" y="3919364"/>
            <a:ext cx="5760000" cy="722366"/>
            <a:chOff x="1692000" y="4351412"/>
            <a:chExt cx="5760000" cy="741305"/>
          </a:xfrm>
        </p:grpSpPr>
        <p:sp>
          <p:nvSpPr>
            <p:cNvPr id="13" name="流程图: 过程 12"/>
            <p:cNvSpPr/>
            <p:nvPr/>
          </p:nvSpPr>
          <p:spPr>
            <a:xfrm>
              <a:off x="1692000" y="4351412"/>
              <a:ext cx="5760000" cy="720000"/>
            </a:xfrm>
            <a:prstGeom prst="flowChartProcess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ea typeface="+mj-ea"/>
                <a:cs typeface="+mj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5836" y="4446386"/>
              <a:ext cx="2952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</a:rPr>
                <a:t>作者：林立慧</a:t>
              </a:r>
            </a:p>
          </p:txBody>
        </p:sp>
      </p:grpSp>
      <p:pic>
        <p:nvPicPr>
          <p:cNvPr id="19" name="What A Wonderful World-Stacey Kent.wav">
            <a:hlinkClick r:id="" action="ppaction://media"/>
          </p:cNvPr>
          <p:cNvPicPr>
            <a:picLocks noRot="1" noChangeAspect="1"/>
          </p:cNvPicPr>
          <p:nvPr>
            <a:wavAudioFile r:embed="rId1" name="What A Wonderful World-Stacey Kent.wav"/>
          </p:nvPr>
        </p:nvPicPr>
        <p:blipFill>
          <a:blip r:embed="rId4" cstate="print"/>
          <a:stretch>
            <a:fillRect/>
          </a:stretch>
        </p:blipFill>
        <p:spPr>
          <a:xfrm>
            <a:off x="4470400" y="247015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685800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I hear 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babies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cry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4" name="图片 3" descr="婴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505" y="339502"/>
            <a:ext cx="604099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838200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I</a:t>
            </a:r>
            <a:r>
              <a:rPr lang="en-US" altLang="zh-CN" sz="3600" dirty="0" smtClean="0"/>
              <a:t>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watch them grow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396552" y="379588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They'll learn much more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128192" y="429994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than I'll never know</a:t>
            </a:r>
          </a:p>
        </p:txBody>
      </p:sp>
      <p:pic>
        <p:nvPicPr>
          <p:cNvPr id="5" name="图片 4" descr="孩子长大.jpg"/>
          <p:cNvPicPr>
            <a:picLocks noChangeAspect="1"/>
          </p:cNvPicPr>
          <p:nvPr/>
        </p:nvPicPr>
        <p:blipFill>
          <a:blip r:embed="rId2" cstate="print"/>
          <a:srcRect r="9847" b="5201"/>
          <a:stretch>
            <a:fillRect/>
          </a:stretch>
        </p:blipFill>
        <p:spPr>
          <a:xfrm>
            <a:off x="1867038" y="195486"/>
            <a:ext cx="5409925" cy="379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30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2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And 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8" name="图片 7" descr="friend.jpg"/>
          <p:cNvPicPr>
            <a:picLocks noChangeAspect="1"/>
          </p:cNvPicPr>
          <p:nvPr/>
        </p:nvPicPr>
        <p:blipFill>
          <a:blip r:embed="rId2" cstate="print"/>
          <a:srcRect l="1846" b="5834"/>
          <a:stretch>
            <a:fillRect/>
          </a:stretch>
        </p:blipFill>
        <p:spPr>
          <a:xfrm>
            <a:off x="1587295" y="339502"/>
            <a:ext cx="596941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688032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205535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Yes 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688032" y="422793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5" name="图片 4" descr="合照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9" t="1640" r="1389" b="1580"/>
          <a:stretch>
            <a:fillRect/>
          </a:stretch>
        </p:blipFill>
        <p:spPr>
          <a:xfrm>
            <a:off x="2123728" y="195486"/>
            <a:ext cx="5040560" cy="4248472"/>
          </a:xfrm>
          <a:prstGeom prst="rect">
            <a:avLst/>
          </a:prstGeom>
        </p:spPr>
      </p:pic>
    </p:spTree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37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20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朋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1" y="318041"/>
            <a:ext cx="5688633" cy="376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-244152" y="3773487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I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see friends shaking hands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136576" y="415592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saying how do you do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685800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They're really saying </a:t>
            </a:r>
            <a:r>
              <a:rPr lang="en-US" altLang="zh-CN" sz="3600" b="1" dirty="0">
                <a:solidFill>
                  <a:srgbClr val="FF0000"/>
                </a:solidFill>
                <a:latin typeface="Segoe Print" pitchFamily="2" charset="0"/>
              </a:rPr>
              <a:t>I love you</a:t>
            </a:r>
          </a:p>
        </p:txBody>
      </p:sp>
      <p:sp>
        <p:nvSpPr>
          <p:cNvPr id="6" name="心形 5"/>
          <p:cNvSpPr/>
          <p:nvPr/>
        </p:nvSpPr>
        <p:spPr>
          <a:xfrm>
            <a:off x="8100392" y="4371950"/>
            <a:ext cx="288032" cy="216024"/>
          </a:xfrm>
          <a:prstGeom prst="heart">
            <a:avLst/>
          </a:prstGeom>
          <a:solidFill>
            <a:srgbClr val="FF0000"/>
          </a:solidFill>
          <a:ln>
            <a:solidFill>
              <a:srgbClr val="F4F0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25"/>
                            </p:stCondLst>
                            <p:childTnLst>
                              <p:par>
                                <p:cTn id="19" presetID="55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925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47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685800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I hear 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babies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cry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4" name="图片 3" descr="婴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505" y="339502"/>
            <a:ext cx="604099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838200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I</a:t>
            </a:r>
            <a:r>
              <a:rPr lang="en-US" altLang="zh-CN" sz="3600" dirty="0" smtClean="0"/>
              <a:t>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watch them grow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396552" y="379588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They'll learn much more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128192" y="429994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Segoe Print" pitchFamily="2" charset="0"/>
              </a:rPr>
              <a:t>than I'll never know</a:t>
            </a:r>
          </a:p>
        </p:txBody>
      </p:sp>
      <p:pic>
        <p:nvPicPr>
          <p:cNvPr id="5" name="图片 4" descr="孩子长大.jpg"/>
          <p:cNvPicPr>
            <a:picLocks noChangeAspect="1"/>
          </p:cNvPicPr>
          <p:nvPr/>
        </p:nvPicPr>
        <p:blipFill>
          <a:blip r:embed="rId2" cstate="print"/>
          <a:srcRect r="9847" b="5201"/>
          <a:stretch>
            <a:fillRect/>
          </a:stretch>
        </p:blipFill>
        <p:spPr>
          <a:xfrm>
            <a:off x="1867038" y="195486"/>
            <a:ext cx="5409925" cy="379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2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And 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8" name="图片 7" descr="friend.jpg"/>
          <p:cNvPicPr>
            <a:picLocks noChangeAspect="1"/>
          </p:cNvPicPr>
          <p:nvPr/>
        </p:nvPicPr>
        <p:blipFill>
          <a:blip r:embed="rId2" cstate="print"/>
          <a:srcRect l="1846" b="5834"/>
          <a:stretch>
            <a:fillRect/>
          </a:stretch>
        </p:blipFill>
        <p:spPr>
          <a:xfrm>
            <a:off x="1587295" y="339502"/>
            <a:ext cx="596941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688032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205535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Yes 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688032" y="422793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5" name="图片 4" descr="合照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9" t="1640" r="1389" b="1580"/>
          <a:stretch>
            <a:fillRect/>
          </a:stretch>
        </p:blipFill>
        <p:spPr>
          <a:xfrm>
            <a:off x="2123728" y="195486"/>
            <a:ext cx="5040560" cy="4248472"/>
          </a:xfrm>
          <a:prstGeom prst="rect">
            <a:avLst/>
          </a:prstGeom>
        </p:spPr>
      </p:pic>
      <p:sp>
        <p:nvSpPr>
          <p:cNvPr id="6" name="心形 5"/>
          <p:cNvSpPr/>
          <p:nvPr/>
        </p:nvSpPr>
        <p:spPr>
          <a:xfrm>
            <a:off x="7380312" y="4587974"/>
            <a:ext cx="288032" cy="216024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solidFill>
              <a:srgbClr val="F4F0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20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2771800" y="415592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00B050"/>
                </a:solidFill>
                <a:latin typeface="Segoe Print" pitchFamily="2" charset="0"/>
                <a:ea typeface="+mj-ea"/>
                <a:cs typeface="+mj-cs"/>
              </a:rPr>
              <a:t>I see trees of green</a:t>
            </a:r>
            <a:endParaRPr lang="zh-CN" altLang="en-US" sz="3600" b="1" dirty="0">
              <a:solidFill>
                <a:srgbClr val="00B050"/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8" name="图片 7" descr="绿树.jpg"/>
          <p:cNvPicPr>
            <a:picLocks noChangeAspect="1"/>
          </p:cNvPicPr>
          <p:nvPr/>
        </p:nvPicPr>
        <p:blipFill>
          <a:blip r:embed="rId2" cstate="print"/>
          <a:srcRect t="11200" r="1032" b="20600"/>
          <a:stretch>
            <a:fillRect/>
          </a:stretch>
        </p:blipFill>
        <p:spPr>
          <a:xfrm>
            <a:off x="611560" y="263792"/>
            <a:ext cx="4032448" cy="392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908720" y="393990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Segoe Print" pitchFamily="2" charset="0"/>
              </a:rPr>
              <a:t>red roses too</a:t>
            </a:r>
            <a:endParaRPr lang="zh-CN" altLang="en-US" sz="3600" b="1" dirty="0">
              <a:solidFill>
                <a:srgbClr val="FF0000"/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4" name="图片 3" descr="玫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1265" y="287294"/>
            <a:ext cx="5909207" cy="350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-1688232" y="3701479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Segoe Print" pitchFamily="2" charset="0"/>
              </a:rPr>
              <a:t>I see them bloom</a:t>
            </a:r>
            <a:endParaRPr lang="zh-CN" altLang="en-US" sz="3600" b="1" dirty="0">
              <a:solidFill>
                <a:srgbClr val="FF0000"/>
              </a:solidFill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476672" y="415592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Segoe Print" pitchFamily="2" charset="0"/>
              </a:rPr>
              <a:t>for me and you</a:t>
            </a:r>
            <a:endParaRPr lang="zh-CN" altLang="en-US" sz="3600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4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1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And 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8" name="图片 7" descr="friend.jpg"/>
          <p:cNvPicPr>
            <a:picLocks noChangeAspect="1"/>
          </p:cNvPicPr>
          <p:nvPr/>
        </p:nvPicPr>
        <p:blipFill>
          <a:blip r:embed="rId2" cstate="print"/>
          <a:srcRect l="1846" b="5834"/>
          <a:stretch>
            <a:fillRect/>
          </a:stretch>
        </p:blipFill>
        <p:spPr>
          <a:xfrm>
            <a:off x="1587295" y="339502"/>
            <a:ext cx="596941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688032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55" presetClass="exit" presetSubtype="0" fill="hold" grpId="2" nodeType="afterEffect">
                                  <p:stCondLst>
                                    <p:cond delay="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31" presetClass="entr" presetSubtype="0" fill="hold" grpId="2" nodeType="afterEffect">
                                  <p:stCondLst>
                                    <p:cond delay="2700"/>
                                  </p:stCondLst>
                                  <p:iterate type="lt">
                                    <p:tmPct val="235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685800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Segoe Print" pitchFamily="2" charset="0"/>
              </a:rPr>
              <a:t>I see skies of blue</a:t>
            </a:r>
            <a:endParaRPr lang="zh-CN" altLang="en-US" sz="3600" b="1" dirty="0">
              <a:solidFill>
                <a:srgbClr val="0070C0"/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6" name="图片 5" descr="蓝天.jpg"/>
          <p:cNvPicPr>
            <a:picLocks noChangeAspect="1"/>
          </p:cNvPicPr>
          <p:nvPr/>
        </p:nvPicPr>
        <p:blipFill>
          <a:blip r:embed="rId2" cstate="print"/>
          <a:srcRect t="6601" r="6981" b="15935"/>
          <a:stretch>
            <a:fillRect/>
          </a:stretch>
        </p:blipFill>
        <p:spPr>
          <a:xfrm>
            <a:off x="1259632" y="339502"/>
            <a:ext cx="662473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838200" y="4061519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Segoe Print" pitchFamily="2" charset="0"/>
              </a:rPr>
              <a:t>and clouds of white</a:t>
            </a:r>
            <a:endParaRPr lang="zh-CN" altLang="en-US" sz="3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73986" y="4299942"/>
            <a:ext cx="5396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Segoe Print" pitchFamily="2" charset="0"/>
              </a:rPr>
              <a:t>The bright blessed day</a:t>
            </a:r>
            <a:endParaRPr lang="zh-CN" altLang="en-US" sz="3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2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150"/>
                            </p:stCondLst>
                            <p:childTnLst>
                              <p:par>
                                <p:cTn id="28" presetID="55" presetClass="exit" presetSubtype="0" fill="hold" grpId="1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85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1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685800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the dark sacred night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5" name="图片 4" descr="heiye.jpg"/>
          <p:cNvPicPr>
            <a:picLocks noChangeAspect="1"/>
          </p:cNvPicPr>
          <p:nvPr/>
        </p:nvPicPr>
        <p:blipFill>
          <a:blip r:embed="rId2" cstate="print"/>
          <a:srcRect l="3538" t="2125" r="14563" b="6614"/>
          <a:stretch>
            <a:fillRect/>
          </a:stretch>
        </p:blipFill>
        <p:spPr>
          <a:xfrm>
            <a:off x="1349705" y="339502"/>
            <a:ext cx="6444591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539552" y="404098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And I think to myself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688032" y="40119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what a wonderful world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0" name="图片 9" descr="timg (2).jpg"/>
          <p:cNvPicPr>
            <a:picLocks noChangeAspect="1"/>
          </p:cNvPicPr>
          <p:nvPr/>
        </p:nvPicPr>
        <p:blipFill>
          <a:blip r:embed="rId2" cstate="print"/>
          <a:srcRect l="3310" t="9401" r="8912" b="13601"/>
          <a:stretch>
            <a:fillRect/>
          </a:stretch>
        </p:blipFill>
        <p:spPr>
          <a:xfrm>
            <a:off x="1187624" y="195486"/>
            <a:ext cx="676875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7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39960" y="386789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The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colors of the rainbow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" name="图片 3" descr="彩虹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860" y="195486"/>
            <a:ext cx="6159827" cy="384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984176" y="429994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so pretty in the sky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2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396552" y="386789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Are also on the faces </a:t>
            </a:r>
            <a:endParaRPr lang="en-US" altLang="zh-CN" sz="3600" b="1" dirty="0" smtClean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8" name="图片 7" descr="朋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1" y="318041"/>
            <a:ext cx="5688633" cy="376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984176" y="429994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of people pass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ing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by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-244152" y="386789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I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see friends shaking hands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136576" y="429994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saying how do you do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685800" y="4020294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They're really saying </a:t>
            </a:r>
            <a:r>
              <a:rPr lang="en-US" altLang="zh-CN" sz="3600" b="1" dirty="0">
                <a:solidFill>
                  <a:srgbClr val="FF0000"/>
                </a:solidFill>
                <a:latin typeface="Segoe Print" pitchFamily="2" charset="0"/>
              </a:rPr>
              <a:t>I love you</a:t>
            </a:r>
          </a:p>
        </p:txBody>
      </p:sp>
      <p:sp>
        <p:nvSpPr>
          <p:cNvPr id="10" name="心形 9"/>
          <p:cNvSpPr/>
          <p:nvPr/>
        </p:nvSpPr>
        <p:spPr>
          <a:xfrm>
            <a:off x="8100392" y="4371950"/>
            <a:ext cx="288032" cy="216024"/>
          </a:xfrm>
          <a:prstGeom prst="heart">
            <a:avLst/>
          </a:prstGeom>
          <a:solidFill>
            <a:srgbClr val="FF0000"/>
          </a:solidFill>
          <a:ln>
            <a:solidFill>
              <a:srgbClr val="F4F0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31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4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325"/>
                            </p:stCondLst>
                            <p:childTnLst>
                              <p:par>
                                <p:cTn id="47" presetID="55" presetClass="exit" presetSubtype="0" fill="hold" grpId="1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xit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825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1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1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1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175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237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190</Words>
  <Application>Microsoft Office PowerPoint</Application>
  <PresentationFormat>全屏显示(16:9)</PresentationFormat>
  <Paragraphs>44</Paragraphs>
  <Slides>18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vx</dc:creator>
  <cp:lastModifiedBy>vx</cp:lastModifiedBy>
  <cp:revision>8</cp:revision>
  <dcterms:created xsi:type="dcterms:W3CDTF">2019-01-05T09:53:04Z</dcterms:created>
  <dcterms:modified xsi:type="dcterms:W3CDTF">2019-01-06T12:14:26Z</dcterms:modified>
</cp:coreProperties>
</file>