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1" r:id="rId34"/>
    <p:sldId id="290" r:id="rId35"/>
    <p:sldId id="289" r:id="rId36"/>
    <p:sldId id="288" r:id="rId37"/>
    <p:sldId id="292" r:id="rId38"/>
    <p:sldId id="293" r:id="rId3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35" y="-2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939A4-51AA-47B9-BB6B-3F505A652ECE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AA4F7-D320-4D08-B0A0-1A8B04CB14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13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AA4F7-D320-4D08-B0A0-1A8B04CB14E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025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zh-CN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单击图标添加图片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2671FEA-760A-4338-BC6F-92A98F504D8D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A9BC86B-7449-4EF0-826B-3F66F08ACF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 panose="05020102010507070707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21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 panose="05020102010507070707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110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 panose="05040102010807070707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59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665" indent="-182880" algn="l" rtl="0" eaLnBrk="1" latinLnBrk="0" hangingPunct="1">
        <a:spcBef>
          <a:spcPct val="20000"/>
        </a:spcBef>
        <a:buClr>
          <a:schemeClr val="tx1"/>
        </a:buClr>
        <a:buFont typeface="Wingdings 3" panose="05040102010807070707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255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55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 Are The World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4664" y="892041"/>
            <a:ext cx="487363" cy="3655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195486"/>
            <a:ext cx="7848871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Unit 5 Nelson Mandela</a:t>
            </a:r>
          </a:p>
          <a:p>
            <a:pPr algn="ctr"/>
            <a:r>
              <a:rPr lang="en-US" altLang="zh-CN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—a modern hero</a:t>
            </a:r>
          </a:p>
          <a:p>
            <a:pPr algn="ctr"/>
            <a:endParaRPr lang="en-US" altLang="zh-CN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3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Song: We are the world</a:t>
            </a:r>
          </a:p>
          <a:p>
            <a:pPr algn="ctr"/>
            <a:r>
              <a:rPr lang="en-US" altLang="zh-C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Singer: Michael Jackson</a:t>
            </a:r>
          </a:p>
          <a:p>
            <a:pPr algn="ctr"/>
            <a:endParaRPr lang="en-US" altLang="zh-CN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主题：</a:t>
            </a:r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Other People</a:t>
            </a:r>
          </a:p>
          <a:p>
            <a:pPr algn="ctr"/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教材：人教版高中英语必修一</a:t>
            </a:r>
            <a:endParaRPr lang="en-US" altLang="zh-CN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单位：华南师范大学外文学院</a:t>
            </a:r>
            <a:endParaRPr lang="en-US" altLang="zh-CN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作者</a:t>
            </a:r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: </a:t>
            </a:r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张莹</a:t>
            </a:r>
            <a:endParaRPr lang="en-US" altLang="zh-CN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9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67494"/>
            <a:ext cx="32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world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15566"/>
            <a:ext cx="6073418" cy="3795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32040" y="195484"/>
            <a:ext cx="3751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children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63" y="987574"/>
            <a:ext cx="564515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2" y="339502"/>
            <a:ext cx="4668819" cy="31125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87815" y="3579862"/>
            <a:ext cx="4089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ones who make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 brighter day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9792" y="3939902"/>
            <a:ext cx="3634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 let’s start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giving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71550"/>
            <a:ext cx="4065984" cy="2703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2356"/>
            <a:ext cx="4581128" cy="34358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48064" y="1851670"/>
            <a:ext cx="3790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But there’s a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chance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we’re taking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00" y="267494"/>
            <a:ext cx="5760640" cy="37634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51720" y="4155925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We’re taking our own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lives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735200"/>
            <a:ext cx="4608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we’ll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make a brighter day just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you and me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99542"/>
            <a:ext cx="4389107" cy="32918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3528" y="1203598"/>
            <a:ext cx="1645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It’s true </a:t>
            </a: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1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23728" y="3651870"/>
            <a:ext cx="6948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Give in your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heart </a:t>
            </a:r>
            <a:endParaRPr lang="en-US" altLang="zh-CN" sz="3200" b="1" i="1" dirty="0" smtClean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you will see that someone cares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502"/>
            <a:ext cx="4662264" cy="3108176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11510"/>
            <a:ext cx="5596386" cy="35108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7544" y="4155925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Cause you know that they can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feed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them all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8024" y="195486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Then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 read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paper </a:t>
            </a:r>
            <a:endParaRPr lang="en-US" altLang="zh-CN" sz="3200" b="1" i="1" dirty="0" smtClean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15566"/>
            <a:ext cx="4832753" cy="32198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23728" y="4299942"/>
            <a:ext cx="6545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it said that you’ve been </a:t>
            </a:r>
            <a:r>
              <a:rPr lang="en-US" altLang="zh-CN" sz="3200" b="1" i="1" dirty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denied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65516"/>
            <a:ext cx="6936082" cy="29984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50620" y="3651885"/>
            <a:ext cx="72383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is a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time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when we should heed a certain call</a:t>
            </a:r>
            <a:endParaRPr lang="en-US" altLang="zh-CN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267494"/>
            <a:ext cx="6697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it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shows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second we will call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7574"/>
            <a:ext cx="5747817" cy="3814097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9792" y="339502"/>
            <a:ext cx="32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world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96" y="1028121"/>
            <a:ext cx="5695280" cy="3793057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3518"/>
            <a:ext cx="5538192" cy="347983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83768" y="4083918"/>
            <a:ext cx="3751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children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267494"/>
            <a:ext cx="5328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ones</a:t>
            </a:r>
          </a:p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who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make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 brighter day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20370"/>
            <a:ext cx="5052944" cy="3312368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4083918"/>
            <a:ext cx="3634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 let’s start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giving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9278"/>
            <a:ext cx="4965171" cy="3723878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267494"/>
            <a:ext cx="6242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But there’s a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chance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we’re taking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7574"/>
            <a:ext cx="6261100" cy="3810000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14845"/>
            <a:ext cx="4904525" cy="326796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652120" y="3005590"/>
            <a:ext cx="2880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We’re taking our own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lives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2" y="1419622"/>
            <a:ext cx="4725144" cy="35438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74892" y="195486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It’s true we’ll make a brighter day just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you and me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544" y="339502"/>
            <a:ext cx="5616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No there’s a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time</a:t>
            </a:r>
          </a:p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when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must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love them all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07654"/>
            <a:ext cx="5341888" cy="2873936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55526"/>
            <a:ext cx="2646784" cy="39829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52005" y="23158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don’t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make love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at all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32914" y="1803022"/>
            <a:ext cx="4410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b="1" i="1" dirty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it seems that life</a:t>
            </a:r>
            <a:r>
              <a:rPr lang="zh-CN" altLang="en-US" sz="3200" b="1" i="1" dirty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，</a:t>
            </a:r>
            <a:endParaRPr lang="en-US" altLang="zh-CN" sz="3200" b="1" i="1" dirty="0">
              <a:solidFill>
                <a:prstClr val="white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5330687" cy="35571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03848" y="3795886"/>
            <a:ext cx="5508104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Cause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world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seems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it’s right in this line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1090" y="2078662"/>
            <a:ext cx="39431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I’ll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love you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more and more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27534"/>
            <a:ext cx="4966543" cy="36518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7504" y="1493887"/>
            <a:ext cx="4070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b="1" i="1" dirty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But if you’d be there, </a:t>
            </a: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339502"/>
            <a:ext cx="5599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 seems in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life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i didn’t do that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17" y="1131590"/>
            <a:ext cx="5034136" cy="3775602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27984" y="2208228"/>
            <a:ext cx="332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world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31889"/>
            <a:ext cx="3024610" cy="3795886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05" y="717864"/>
            <a:ext cx="4314056" cy="278256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48459" y="3666922"/>
            <a:ext cx="3751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children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32040" y="1860685"/>
            <a:ext cx="360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are the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ones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who make a brighter day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9582"/>
            <a:ext cx="4211020" cy="2800328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83768" y="339502"/>
            <a:ext cx="3634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 let’s start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giving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1059581"/>
            <a:ext cx="5064611" cy="3742323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4011910"/>
            <a:ext cx="6242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But there’s a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chance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we’re taking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83518"/>
            <a:ext cx="4965137" cy="3324298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01424" y="267494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We’re taking our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own lives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72" y="1131589"/>
            <a:ext cx="5564105" cy="3712301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635646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It’s true we’ll make a brighter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day</a:t>
            </a:r>
          </a:p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just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you and me</a:t>
            </a:r>
            <a:endParaRPr lang="zh-CN" altLang="en-US" sz="3200" b="1" i="1" dirty="0">
              <a:solidFill>
                <a:srgbClr val="FFC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94010"/>
            <a:ext cx="5117220" cy="3652932"/>
          </a:xfrm>
          <a:prstGeom prst="rect">
            <a:avLst/>
          </a:prstGeom>
        </p:spPr>
      </p:pic>
    </p:spTree>
  </p:cSld>
  <p:clrMapOvr>
    <a:masterClrMapping/>
  </p:clrMapOvr>
  <p:transition spd="slow" advClick="0"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750" y="195580"/>
            <a:ext cx="662622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Cause there’s a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chance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for taking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 needing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our own lives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91630"/>
            <a:ext cx="4458072" cy="3150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7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4155926"/>
            <a:ext cx="5832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 seems we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need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nothing at all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3518"/>
            <a:ext cx="5537159" cy="3402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04048" y="1779662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that </a:t>
            </a:r>
            <a:r>
              <a:rPr lang="en-US" altLang="zh-CN" sz="3200" b="1" i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 should give away </a:t>
            </a:r>
            <a:r>
              <a:rPr lang="en-US" altLang="zh-CN" sz="3200" b="1" i="1" dirty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my heart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6960"/>
            <a:ext cx="4536504" cy="30243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76056" y="1275606"/>
            <a:ext cx="2653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 used to feel 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160933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it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shows</a:t>
            </a:r>
          </a:p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that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fear of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needing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them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47614"/>
            <a:ext cx="5096756" cy="3307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41718"/>
            <a:ext cx="4480560" cy="295436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91680" y="915566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it said they’re dying there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80796" y="330791"/>
            <a:ext cx="4966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Then I read </a:t>
            </a:r>
            <a:r>
              <a:rPr lang="en-US" altLang="zh-CN" sz="3200" b="1" i="1" dirty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headlines </a:t>
            </a:r>
            <a:endParaRPr lang="zh-CN" alt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2884" y="4227934"/>
            <a:ext cx="7430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it shows that we must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heed</a:t>
            </a:r>
            <a:r>
              <a:rPr lang="en-US" altLang="zh-CN" sz="3200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instead</a:t>
            </a:r>
            <a:endParaRPr lang="zh-CN" altLang="en-US" sz="3200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92" y="627534"/>
            <a:ext cx="5120600" cy="3406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53"/>
    </mc:Choice>
    <mc:Fallback xmlns="">
      <p:transition spd="slow" advClick="0" advTm="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顶峰">
  <a:themeElements>
    <a:clrScheme name="顶峰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顶峰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顶峰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161</TotalTime>
  <Words>332</Words>
  <Application>Microsoft Office PowerPoint</Application>
  <PresentationFormat>全屏显示(16:9)</PresentationFormat>
  <Paragraphs>61</Paragraphs>
  <Slides>38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顶峰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Anns Stephen</dc:creator>
  <cp:lastModifiedBy>Anns Stephen</cp:lastModifiedBy>
  <cp:revision>153</cp:revision>
  <dcterms:created xsi:type="dcterms:W3CDTF">2019-01-19T11:53:00Z</dcterms:created>
  <dcterms:modified xsi:type="dcterms:W3CDTF">2019-01-20T07:30:22Z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