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4">
          <p15:clr>
            <a:srgbClr val="A4A3A4"/>
          </p15:clr>
        </p15:guide>
        <p15:guide id="2" pos="28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288" y="84"/>
      </p:cViewPr>
      <p:guideLst>
        <p:guide orient="horz" pos="1614"/>
        <p:guide pos="28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DD7-737E-4F2C-89EE-C63BF7C726A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15E6-D400-4194-A2C7-192FE4F50F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DD7-737E-4F2C-89EE-C63BF7C726A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15E6-D400-4194-A2C7-192FE4F50F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DD7-737E-4F2C-89EE-C63BF7C726A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15E6-D400-4194-A2C7-192FE4F50F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DD7-737E-4F2C-89EE-C63BF7C726A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15E6-D400-4194-A2C7-192FE4F50F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DD7-737E-4F2C-89EE-C63BF7C726A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15E6-D400-4194-A2C7-192FE4F50F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DD7-737E-4F2C-89EE-C63BF7C726A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15E6-D400-4194-A2C7-192FE4F50F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DD7-737E-4F2C-89EE-C63BF7C726A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15E6-D400-4194-A2C7-192FE4F50F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DD7-737E-4F2C-89EE-C63BF7C726A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15E6-D400-4194-A2C7-192FE4F50F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DD7-737E-4F2C-89EE-C63BF7C726A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15E6-D400-4194-A2C7-192FE4F50F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DD7-737E-4F2C-89EE-C63BF7C726A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15E6-D400-4194-A2C7-192FE4F50F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DD7-737E-4F2C-89EE-C63BF7C726A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15E6-D400-4194-A2C7-192FE4F50F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2DD7-737E-4F2C-89EE-C63BF7C726A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815E6-D400-4194-A2C7-192FE4F50F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audio" Target="../media/audio1.wav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664" y="416207"/>
            <a:ext cx="532859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>
                <a:latin typeface="MV Boli" panose="02000500030200090000" pitchFamily="2" charset="0"/>
                <a:cs typeface="MV Boli" panose="02000500030200090000" pitchFamily="2" charset="0"/>
              </a:rPr>
              <a:t>Friends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王倩清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外国语言文化学院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英师四班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  <p:sndAc>
          <p:stSnd>
            <p:snd r:embed="rId3" name="Twins-Auld Lang Syne.wav"/>
          </p:stSnd>
        </p:sndAc>
      </p:transition>
    </mc:Choice>
    <mc:Fallback xmlns="">
      <p:transition spd="med" advClick="0" advTm="8000">
        <p:fade/>
        <p:sndAc>
          <p:stSnd>
            <p:snd r:embed="rId5" name="Twins-Auld Lang Syn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2712" y="3048396"/>
            <a:ext cx="3506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MV Boli" panose="02000500030200090000" pitchFamily="2" charset="0"/>
                <a:cs typeface="MV Boli" panose="02000500030200090000" pitchFamily="2" charset="0"/>
              </a:rPr>
              <a:t>We'll take a cup </a:t>
            </a:r>
          </a:p>
          <a:p>
            <a:r>
              <a:rPr lang="en-US" altLang="zh-CN" sz="3200" dirty="0">
                <a:latin typeface="MV Boli" panose="02000500030200090000" pitchFamily="2" charset="0"/>
                <a:cs typeface="MV Boli" panose="02000500030200090000" pitchFamily="2" charset="0"/>
              </a:rPr>
              <a:t>of kindness yet</a:t>
            </a:r>
            <a:endParaRPr lang="zh-CN" altLang="en-US" sz="32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83767" y="4231477"/>
            <a:ext cx="372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MV Boli" panose="02000500030200090000" pitchFamily="2" charset="0"/>
                <a:cs typeface="MV Boli" panose="02000500030200090000" pitchFamily="2" charset="0"/>
              </a:rPr>
              <a:t>For auld lang syne</a:t>
            </a:r>
            <a:endParaRPr lang="zh-CN" altLang="en-US" sz="32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15816" cy="518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Administrator\Desktop\课件图片素材\cheer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3478"/>
            <a:ext cx="4139952" cy="276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765" y="180965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MV Boli" panose="02000500030200090000" pitchFamily="2" charset="0"/>
                <a:cs typeface="MV Boli" panose="02000500030200090000" pitchFamily="2" charset="0"/>
              </a:rPr>
              <a:t>For auld lang syne my friends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MV Boli" panose="02000500030200090000" pitchFamily="2" charset="0"/>
                <a:cs typeface="MV Boli" panose="02000500030200090000" pitchFamily="2" charset="0"/>
              </a:rPr>
              <a:t>For auld lang syne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0" y="2571750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MV Boli" panose="02000500030200090000" pitchFamily="2" charset="0"/>
                <a:cs typeface="MV Boli" panose="02000500030200090000" pitchFamily="2" charset="0"/>
              </a:rPr>
              <a:t>We'll take a cup of kindness yet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MV Boli" panose="02000500030200090000" pitchFamily="2" charset="0"/>
                <a:cs typeface="MV Boli" panose="02000500030200090000" pitchFamily="2" charset="0"/>
              </a:rPr>
              <a:t>For auld lang syne</a:t>
            </a:r>
          </a:p>
        </p:txBody>
      </p:sp>
      <p:pic>
        <p:nvPicPr>
          <p:cNvPr id="9218" name="Picture 2" descr="C:\Users\Administrator\Desktop\课件图片素材\Sherlo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98" y="2427734"/>
            <a:ext cx="3357150" cy="2242471"/>
          </a:xfrm>
          <a:prstGeom prst="rect">
            <a:avLst/>
          </a:prstGeom>
          <a:noFill/>
          <a:ln w="63500" cap="rnd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istrator\Desktop\课件图片素材\cheers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821" y="180965"/>
            <a:ext cx="3381126" cy="2254084"/>
          </a:xfrm>
          <a:prstGeom prst="rect">
            <a:avLst/>
          </a:prstGeom>
          <a:noFill/>
          <a:ln w="63500" cap="rnd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8000">
        <p:fade/>
      </p:transition>
    </mc:Choice>
    <mc:Fallback>
      <p:transition spd="med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0"/>
                            </p:stCondLst>
                            <p:childTnLst>
                              <p:par>
                                <p:cTn id="20" presetID="2" presetClass="exit" presetSubtype="1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11510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 auld lang syne my friends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 auld lang syne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69202"/>
            <a:ext cx="3346450" cy="2292350"/>
          </a:xfrm>
          <a:prstGeom prst="rect">
            <a:avLst/>
          </a:prstGeom>
          <a:noFill/>
          <a:ln w="63500" cap="rnd">
            <a:solidFill>
              <a:srgbClr val="0066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3968750" cy="293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1638"/>
            <a:ext cx="7718425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538"/>
            <a:ext cx="5211763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500">
        <p:fade/>
      </p:transition>
    </mc:Choice>
    <mc:Fallback xmlns="">
      <p:transition spd="med" advClick="0" advTm="1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esktop\课件final\课件图片素材\文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9250"/>
            <a:ext cx="6350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5369" y="709702"/>
            <a:ext cx="7056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 auld acquaintance be forgot</a:t>
            </a:r>
          </a:p>
        </p:txBody>
      </p:sp>
      <p:pic>
        <p:nvPicPr>
          <p:cNvPr id="8194" name="Picture 2" descr="C:\Users\Administrator\Desktop\课件图片素材\HP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782" y="2499742"/>
            <a:ext cx="2627313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5575" y="1707654"/>
            <a:ext cx="5948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 never brought to mind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300">
        <p:fade/>
      </p:transition>
    </mc:Choice>
    <mc:Fallback xmlns="">
      <p:transition spd="med" advClick="0" advTm="10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课件图片素材\lette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680520" cy="509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09277" y="423375"/>
            <a:ext cx="3744416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 auld acquaintance be forgot</a:t>
            </a:r>
            <a:endParaRPr lang="en-US" altLang="zh-CN" sz="32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06695" y="2940685"/>
            <a:ext cx="30206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  <a:sym typeface="+mn-ea"/>
              </a:rPr>
              <a:t>And days of auld lang syne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300">
        <p:fade/>
      </p:transition>
    </mc:Choice>
    <mc:Fallback>
      <p:transition spd="med" advClick="0" advTm="8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课件图片素材\HP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9502"/>
            <a:ext cx="2088232" cy="1595700"/>
          </a:xfrm>
          <a:prstGeom prst="rect">
            <a:avLst/>
          </a:prstGeom>
          <a:noFill/>
          <a:ln w="63500" cap="rnd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2579412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 auld lang syne my friends</a:t>
            </a:r>
            <a:endParaRPr lang="zh-CN" altLang="en-US" sz="3200" dirty="0">
              <a:solidFill>
                <a:srgbClr val="0099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9367" y="3651870"/>
            <a:ext cx="3780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 auld lang syne</a:t>
            </a:r>
            <a:endParaRPr lang="zh-CN" altLang="en-US" sz="3200" dirty="0">
              <a:solidFill>
                <a:srgbClr val="0099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-11388"/>
            <a:ext cx="2914650" cy="518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95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课件图片素材\che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-20538"/>
            <a:ext cx="7746057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0507" y="3319001"/>
            <a:ext cx="374441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We'll take a cup of kindness yet</a:t>
            </a:r>
          </a:p>
          <a:p>
            <a:r>
              <a:rPr lang="en-US" altLang="zh-CN" sz="3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  <a:sym typeface="+mn-ea"/>
              </a:rPr>
              <a:t>For auld lang syne</a:t>
            </a:r>
            <a:endParaRPr lang="zh-CN" altLang="en-US" sz="32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课件图片素材\背影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28178"/>
            <a:ext cx="33528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课件图片素材\背影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55526"/>
            <a:ext cx="3592713" cy="358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500">
        <p:fade/>
      </p:transition>
    </mc:Choice>
    <mc:Fallback xmlns="">
      <p:transition spd="med" advClick="0" advTm="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xit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1840" y="2585660"/>
            <a:ext cx="56686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 auld 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Acquaintance be forgot</a:t>
            </a:r>
          </a:p>
        </p:txBody>
      </p:sp>
      <p:pic>
        <p:nvPicPr>
          <p:cNvPr id="4098" name="Picture 2" descr="C:\Users\Administrator\Desktop\课件图片素材\老友记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840" y="195486"/>
            <a:ext cx="3288432" cy="2120517"/>
          </a:xfrm>
          <a:prstGeom prst="rect">
            <a:avLst/>
          </a:prstGeom>
          <a:noFill/>
          <a:ln w="63500" cap="rnd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" y="-17463"/>
            <a:ext cx="2914650" cy="518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23CE141-495F-41C1-8A60-4B20E813D4EE}"/>
              </a:ext>
            </a:extLst>
          </p:cNvPr>
          <p:cNvSpPr txBox="1"/>
          <p:nvPr/>
        </p:nvSpPr>
        <p:spPr>
          <a:xfrm>
            <a:off x="3151840" y="4093765"/>
            <a:ext cx="5544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 never brought to mind</a:t>
            </a:r>
            <a:endParaRPr lang="zh-CN" altLang="en-US" sz="3200" dirty="0">
              <a:solidFill>
                <a:prstClr val="whit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课件图片素材\信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40" y="0"/>
            <a:ext cx="48610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24981"/>
            <a:ext cx="3456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 auld acquaintance be forgot</a:t>
            </a:r>
            <a:endParaRPr lang="zh-CN" altLang="en-US" sz="32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2787774"/>
            <a:ext cx="33843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 days of auld lang syne</a:t>
            </a:r>
            <a:endParaRPr lang="zh-CN" altLang="en-US" sz="32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500">
        <p:fade/>
      </p:transition>
    </mc:Choice>
    <mc:Fallback xmlns="">
      <p:transition spd="med" advClick="0" advTm="9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627533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MV Boli" panose="02000500030200090000" pitchFamily="2" charset="0"/>
                <a:cs typeface="MV Boli" panose="02000500030200090000" pitchFamily="2" charset="0"/>
              </a:rPr>
              <a:t>For auld lang syne my friends</a:t>
            </a:r>
            <a:endParaRPr lang="zh-CN" altLang="en-US" sz="32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7764" y="1419622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MV Boli" panose="02000500030200090000" pitchFamily="2" charset="0"/>
                <a:cs typeface="MV Boli" panose="02000500030200090000" pitchFamily="2" charset="0"/>
              </a:rPr>
              <a:t>For auld lang syne</a:t>
            </a:r>
            <a:endParaRPr lang="zh-CN" altLang="en-US" sz="32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49" y="2206596"/>
            <a:ext cx="5211763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5" y="2212876"/>
            <a:ext cx="5211763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Administrator\Desktop\课件图片素材\老友记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895" y="2206596"/>
            <a:ext cx="3312368" cy="292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95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125</Words>
  <Application>Microsoft Office PowerPoint</Application>
  <PresentationFormat>全屏显示(16:9)</PresentationFormat>
  <Paragraphs>28</Paragraphs>
  <Slides>14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9" baseType="lpstr">
      <vt:lpstr>楷体</vt:lpstr>
      <vt:lpstr>Arial</vt:lpstr>
      <vt:lpstr>Calibri</vt:lpstr>
      <vt:lpstr>MV Boli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Koo Artemis</cp:lastModifiedBy>
  <cp:revision>51</cp:revision>
  <dcterms:created xsi:type="dcterms:W3CDTF">2019-01-19T11:57:00Z</dcterms:created>
  <dcterms:modified xsi:type="dcterms:W3CDTF">2019-01-20T11:26:52Z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