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67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E77DBA"/>
    <a:srgbClr val="FF9966"/>
    <a:srgbClr val="99FF99"/>
    <a:srgbClr val="66FFCC"/>
    <a:srgbClr val="CC99FF"/>
    <a:srgbClr val="D096F4"/>
    <a:srgbClr val="FF66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2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49C6A-D5D4-4BF2-A53F-A0E56FC0D9D9}" type="datetimeFigureOut">
              <a:rPr lang="zh-CN" altLang="en-US" smtClean="0"/>
              <a:t>2019-1-17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324B0-871D-4EED-8E8A-B7AFAAAF5A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145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324B0-871D-4EED-8E8A-B7AFAAAF5A0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324B0-871D-4EED-8E8A-B7AFAAAF5A0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324B0-871D-4EED-8E8A-B7AFAAAF5A0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324B0-871D-4EED-8E8A-B7AFAAAF5A0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324B0-871D-4EED-8E8A-B7AFAAAF5A0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324B0-871D-4EED-8E8A-B7AFAAAF5A0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324B0-871D-4EED-8E8A-B7AFAAAF5A0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324B0-871D-4EED-8E8A-B7AFAAAF5A0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324B0-871D-4EED-8E8A-B7AFAAAF5A0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324B0-871D-4EED-8E8A-B7AFAAAF5A0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8E3A-90D4-4F10-ABD0-6B880A9AB5FA}" type="datetimeFigureOut">
              <a:rPr lang="zh-CN" altLang="en-US" smtClean="0"/>
              <a:t>2019-1-17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DE03-FE8B-4034-860A-A26020ACF4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8E3A-90D4-4F10-ABD0-6B880A9AB5FA}" type="datetimeFigureOut">
              <a:rPr lang="zh-CN" altLang="en-US" smtClean="0"/>
              <a:t>2019-1-17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DE03-FE8B-4034-860A-A26020ACF4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8E3A-90D4-4F10-ABD0-6B880A9AB5FA}" type="datetimeFigureOut">
              <a:rPr lang="zh-CN" altLang="en-US" smtClean="0"/>
              <a:t>2019-1-17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DE03-FE8B-4034-860A-A26020ACF4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8E3A-90D4-4F10-ABD0-6B880A9AB5FA}" type="datetimeFigureOut">
              <a:rPr lang="zh-CN" altLang="en-US" smtClean="0"/>
              <a:t>2019-1-17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DE03-FE8B-4034-860A-A26020ACF4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8E3A-90D4-4F10-ABD0-6B880A9AB5FA}" type="datetimeFigureOut">
              <a:rPr lang="zh-CN" altLang="en-US" smtClean="0"/>
              <a:t>2019-1-17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DE03-FE8B-4034-860A-A26020ACF4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8E3A-90D4-4F10-ABD0-6B880A9AB5FA}" type="datetimeFigureOut">
              <a:rPr lang="zh-CN" altLang="en-US" smtClean="0"/>
              <a:t>2019-1-17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DE03-FE8B-4034-860A-A26020ACF4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8E3A-90D4-4F10-ABD0-6B880A9AB5FA}" type="datetimeFigureOut">
              <a:rPr lang="zh-CN" altLang="en-US" smtClean="0"/>
              <a:t>2019-1-17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DE03-FE8B-4034-860A-A26020ACF4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8E3A-90D4-4F10-ABD0-6B880A9AB5FA}" type="datetimeFigureOut">
              <a:rPr lang="zh-CN" altLang="en-US" smtClean="0"/>
              <a:t>2019-1-17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DE03-FE8B-4034-860A-A26020ACF4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8E3A-90D4-4F10-ABD0-6B880A9AB5FA}" type="datetimeFigureOut">
              <a:rPr lang="zh-CN" altLang="en-US" smtClean="0"/>
              <a:t>2019-1-17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DE03-FE8B-4034-860A-A26020ACF4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8E3A-90D4-4F10-ABD0-6B880A9AB5FA}" type="datetimeFigureOut">
              <a:rPr lang="zh-CN" altLang="en-US" smtClean="0"/>
              <a:t>2019-1-17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DE03-FE8B-4034-860A-A26020ACF4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8E3A-90D4-4F10-ABD0-6B880A9AB5FA}" type="datetimeFigureOut">
              <a:rPr lang="zh-CN" altLang="en-US" smtClean="0"/>
              <a:t>2019-1-17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DE03-FE8B-4034-860A-A26020ACF4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58E3A-90D4-4F10-ABD0-6B880A9AB5FA}" type="datetimeFigureOut">
              <a:rPr lang="zh-CN" altLang="en-US" smtClean="0"/>
              <a:t>2019-1-17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4DE03-FE8B-4034-860A-A26020ACF4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4680520" cy="343584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23728" y="1635646"/>
            <a:ext cx="7772400" cy="1102519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Jobs and careers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711574" y="3075806"/>
            <a:ext cx="6400800" cy="1314450"/>
          </a:xfrm>
        </p:spPr>
        <p:txBody>
          <a:bodyPr>
            <a:normAutofit/>
          </a:bodyPr>
          <a:lstStyle/>
          <a:p>
            <a:r>
              <a:rPr lang="zh-CN" altLang="en-US" sz="2000" dirty="0" smtClean="0"/>
              <a:t>宋佳欣</a:t>
            </a:r>
            <a:endParaRPr lang="en-US" altLang="zh-CN" sz="2000" dirty="0" smtClean="0"/>
          </a:p>
          <a:p>
            <a:r>
              <a:rPr lang="zh-CN" altLang="en-US" sz="2000" dirty="0"/>
              <a:t>华南师范大</a:t>
            </a:r>
            <a:r>
              <a:rPr lang="zh-CN" altLang="en-US" sz="2000" dirty="0" smtClean="0"/>
              <a:t>学外文学院</a:t>
            </a:r>
            <a:endParaRPr lang="zh-CN" altLang="en-US" sz="2000" dirty="0"/>
          </a:p>
        </p:txBody>
      </p:sp>
    </p:spTree>
  </p:cSld>
  <p:clrMapOvr>
    <a:masterClrMapping/>
  </p:clrMapOvr>
  <p:transition spd="slow" advClick="0" advTm="4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65541" y="642341"/>
            <a:ext cx="5522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Comic Sans MS" panose="030F0702030302020204" charset="0"/>
                <a:cs typeface="Comic Sans MS" panose="030F0702030302020204" charset="0"/>
              </a:rPr>
              <a:t>We may have </a:t>
            </a:r>
            <a:r>
              <a:rPr lang="en-US" altLang="zh-CN" sz="2400" dirty="0">
                <a:solidFill>
                  <a:srgbClr val="99CCFF"/>
                </a:solidFill>
                <a:latin typeface="Comic Sans MS" panose="030F0702030302020204" charset="0"/>
                <a:cs typeface="Comic Sans MS" panose="030F0702030302020204" charset="0"/>
              </a:rPr>
              <a:t>different</a:t>
            </a:r>
            <a:r>
              <a:rPr lang="en-US" altLang="zh-CN" sz="2400" dirty="0">
                <a:latin typeface="Comic Sans MS" panose="030F0702030302020204" charset="0"/>
                <a:cs typeface="Comic Sans MS" panose="030F0702030302020204" charset="0"/>
              </a:rPr>
              <a:t> ways to </a:t>
            </a:r>
            <a:r>
              <a:rPr lang="en-US" altLang="zh-CN" sz="2400" dirty="0">
                <a:solidFill>
                  <a:srgbClr val="92D050"/>
                </a:solidFill>
                <a:latin typeface="Comic Sans MS" panose="030F0702030302020204" charset="0"/>
                <a:cs typeface="Comic Sans MS" panose="030F0702030302020204" charset="0"/>
              </a:rPr>
              <a:t>think</a:t>
            </a:r>
            <a:endParaRPr lang="zh-CN" altLang="en-US" sz="2400" dirty="0">
              <a:solidFill>
                <a:srgbClr val="92D05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384012"/>
            <a:ext cx="4086212" cy="334326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627784" y="649067"/>
            <a:ext cx="4158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Comic Sans MS" panose="030F0702030302020204" charset="0"/>
                <a:cs typeface="Comic Sans MS" panose="030F0702030302020204" charset="0"/>
              </a:rPr>
              <a:t>but it </a:t>
            </a:r>
            <a:r>
              <a:rPr lang="en-US" altLang="zh-CN" sz="2400" dirty="0">
                <a:solidFill>
                  <a:srgbClr val="D096F4"/>
                </a:solidFill>
                <a:latin typeface="Comic Sans MS" panose="030F0702030302020204" charset="0"/>
                <a:cs typeface="Comic Sans MS" panose="030F0702030302020204" charset="0"/>
              </a:rPr>
              <a:t>doesn't</a:t>
            </a:r>
            <a:r>
              <a:rPr lang="en-US" altLang="zh-CN" sz="2400" dirty="0">
                <a:latin typeface="Comic Sans MS" panose="030F0702030302020204" charset="0"/>
                <a:cs typeface="Comic Sans MS" panose="030F0702030302020204" charset="0"/>
              </a:rPr>
              <a:t> really matter</a:t>
            </a:r>
            <a:endParaRPr lang="zh-CN" altLang="en-US" sz="2400" dirty="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9552" y="1597182"/>
            <a:ext cx="4322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Comic Sans MS" panose="030F0702030302020204" charset="0"/>
                <a:cs typeface="Comic Sans MS" panose="030F0702030302020204" charset="0"/>
              </a:rPr>
              <a:t>we all </a:t>
            </a:r>
            <a:r>
              <a:rPr lang="en-US" altLang="zh-CN" sz="2400" dirty="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caught up </a:t>
            </a:r>
            <a:r>
              <a:rPr lang="en-US" altLang="zh-CN" sz="2400" dirty="0">
                <a:latin typeface="Comic Sans MS" panose="030F0702030302020204" charset="0"/>
                <a:cs typeface="Comic Sans MS" panose="030F0702030302020204" charset="0"/>
              </a:rPr>
              <a:t>in the 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steam</a:t>
            </a:r>
            <a:endParaRPr lang="zh-CN" altLang="en-US" sz="2400" dirty="0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10143" y="2355056"/>
            <a:ext cx="17411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Comic Sans MS" panose="030F0702030302020204" charset="0"/>
                <a:cs typeface="Comic Sans MS" panose="030F0702030302020204" charset="0"/>
              </a:rPr>
              <a:t>of this </a:t>
            </a:r>
            <a:r>
              <a:rPr lang="en-US" altLang="zh-CN" sz="2400" dirty="0">
                <a:solidFill>
                  <a:srgbClr val="00B0F0"/>
                </a:solidFill>
                <a:latin typeface="Comic Sans MS" panose="030F0702030302020204" charset="0"/>
                <a:cs typeface="Comic Sans MS" panose="030F0702030302020204" charset="0"/>
              </a:rPr>
              <a:t>l</a:t>
            </a:r>
            <a:r>
              <a:rPr lang="en-US" altLang="zh-CN" sz="2400" dirty="0">
                <a:solidFill>
                  <a:srgbClr val="92D050"/>
                </a:solidFill>
                <a:latin typeface="Comic Sans MS" panose="030F0702030302020204" charset="0"/>
                <a:cs typeface="Comic Sans MS" panose="030F0702030302020204" charset="0"/>
              </a:rPr>
              <a:t>i</a:t>
            </a:r>
            <a:r>
              <a:rPr lang="en-US" altLang="zh-CN" sz="2400" dirty="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f</a:t>
            </a:r>
            <a:r>
              <a:rPr lang="en-US" altLang="zh-CN" sz="2400" dirty="0">
                <a:solidFill>
                  <a:srgbClr val="FF6600"/>
                </a:solidFill>
                <a:latin typeface="Comic Sans MS" panose="030F0702030302020204" charset="0"/>
                <a:cs typeface="Comic Sans MS" panose="030F0702030302020204" charset="0"/>
              </a:rPr>
              <a:t>e</a:t>
            </a:r>
            <a:endParaRPr lang="zh-CN" altLang="en-US" sz="2400" dirty="0">
              <a:solidFill>
                <a:srgbClr val="FF66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8"/>
          <a:stretch>
            <a:fillRect/>
          </a:stretch>
        </p:blipFill>
        <p:spPr>
          <a:xfrm>
            <a:off x="4861569" y="101768"/>
            <a:ext cx="4133851" cy="4968240"/>
          </a:xfrm>
          <a:prstGeom prst="rect">
            <a:avLst/>
          </a:prstGeom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5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75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641695"/>
            <a:ext cx="4741465" cy="30682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8" b="12939"/>
          <a:stretch>
            <a:fillRect/>
          </a:stretch>
        </p:blipFill>
        <p:spPr>
          <a:xfrm>
            <a:off x="2591898" y="2392820"/>
            <a:ext cx="4750123" cy="237398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27784" y="555526"/>
            <a:ext cx="3902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Comic Sans MS" panose="030F0702030302020204" charset="0"/>
                <a:cs typeface="Comic Sans MS" panose="030F0702030302020204" charset="0"/>
              </a:rPr>
              <a:t>focus on every </a:t>
            </a:r>
            <a:r>
              <a:rPr lang="en-US" altLang="zh-CN" sz="2400" i="1" dirty="0">
                <a:solidFill>
                  <a:srgbClr val="FF6600"/>
                </a:solidFill>
                <a:latin typeface="Comic Sans MS" panose="030F0702030302020204" charset="0"/>
                <a:cs typeface="Comic Sans MS" panose="030F0702030302020204" charset="0"/>
              </a:rPr>
              <a:t>little</a:t>
            </a:r>
            <a:r>
              <a:rPr lang="en-US" altLang="zh-CN" sz="2400" dirty="0">
                <a:latin typeface="Comic Sans MS" panose="030F0702030302020204" charset="0"/>
                <a:cs typeface="Comic Sans MS" panose="030F0702030302020204" charset="0"/>
              </a:rPr>
              <a:t> thing</a:t>
            </a:r>
            <a:endParaRPr lang="zh-CN" altLang="en-US" sz="2400" dirty="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95775" y="1131590"/>
            <a:ext cx="4766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Comic Sans MS" panose="030F0702030302020204" charset="0"/>
                <a:cs typeface="Comic Sans MS" panose="030F0702030302020204" charset="0"/>
              </a:rPr>
              <a:t>that's </a:t>
            </a:r>
            <a:r>
              <a:rPr lang="en-US" altLang="zh-CN" sz="2400" dirty="0">
                <a:latin typeface="Comic Sans MS" panose="030F0702030302020204" charset="0"/>
                <a:cs typeface="Comic Sans MS" panose="030F0702030302020204" charset="0"/>
              </a:rPr>
              <a:t>what does </a:t>
            </a:r>
            <a:r>
              <a:rPr lang="en-US" altLang="zh-CN" sz="2400" i="1" dirty="0">
                <a:solidFill>
                  <a:srgbClr val="92D050"/>
                </a:solidFill>
                <a:latin typeface="Comic Sans MS" panose="030F0702030302020204" charset="0"/>
                <a:cs typeface="Comic Sans MS" panose="030F0702030302020204" charset="0"/>
              </a:rPr>
              <a:t>really</a:t>
            </a:r>
            <a:r>
              <a:rPr lang="en-US" altLang="zh-CN" sz="2400" dirty="0"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zh-CN" sz="2400" i="1" dirty="0">
                <a:solidFill>
                  <a:srgbClr val="99CCFF"/>
                </a:solidFill>
                <a:latin typeface="Comic Sans MS" panose="030F0702030302020204" charset="0"/>
                <a:cs typeface="Comic Sans MS" panose="030F0702030302020204" charset="0"/>
              </a:rPr>
              <a:t>matter</a:t>
            </a:r>
            <a:endParaRPr lang="zh-CN" altLang="en-US" sz="2400" i="1" dirty="0">
              <a:solidFill>
                <a:srgbClr val="99CCFF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767" y="-48038"/>
            <a:ext cx="2505936" cy="250593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51520" y="1952653"/>
            <a:ext cx="3145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Comic Sans MS" panose="030F0702030302020204" charset="0"/>
                <a:cs typeface="Comic Sans MS" panose="030F0702030302020204" charset="0"/>
              </a:rPr>
              <a:t>luxury </a:t>
            </a:r>
            <a:r>
              <a:rPr lang="en-US" altLang="zh-CN" sz="2400" dirty="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cars</a:t>
            </a:r>
            <a:r>
              <a:rPr lang="en-US" altLang="zh-CN" sz="2400" dirty="0">
                <a:latin typeface="Comic Sans MS" panose="030F0702030302020204" charset="0"/>
                <a:cs typeface="Comic Sans MS" panose="030F0702030302020204" charset="0"/>
              </a:rPr>
              <a:t> and </a:t>
            </a: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b</a:t>
            </a:r>
            <a:r>
              <a:rPr lang="en-US" altLang="zh-CN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li</a:t>
            </a:r>
            <a:r>
              <a:rPr lang="en-US" altLang="zh-CN" sz="2400" dirty="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ng</a:t>
            </a:r>
            <a:endParaRPr lang="zh-CN" altLang="en-US" sz="2400" dirty="0">
              <a:solidFill>
                <a:srgbClr val="FFC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12160" y="1952654"/>
            <a:ext cx="2940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Comic Sans MS" panose="030F0702030302020204" charset="0"/>
                <a:cs typeface="Comic Sans MS" panose="030F0702030302020204" charset="0"/>
              </a:rPr>
              <a:t>That’s </a:t>
            </a:r>
            <a:r>
              <a:rPr lang="en-US" altLang="zh-CN" sz="2400" dirty="0">
                <a:latin typeface="Comic Sans MS" panose="030F0702030302020204" charset="0"/>
                <a:cs typeface="Comic Sans MS" panose="030F0702030302020204" charset="0"/>
              </a:rPr>
              <a:t>not </a:t>
            </a:r>
            <a:r>
              <a:rPr lang="en-US" altLang="zh-CN" sz="2400" dirty="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re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al</a:t>
            </a:r>
            <a:r>
              <a:rPr lang="en-US" altLang="zh-CN" sz="2400" dirty="0"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zh-CN" sz="2400" dirty="0">
                <a:solidFill>
                  <a:srgbClr val="00B0F0"/>
                </a:solidFill>
                <a:latin typeface="Comic Sans MS" panose="030F0702030302020204" charset="0"/>
                <a:cs typeface="Comic Sans MS" panose="030F0702030302020204" charset="0"/>
              </a:rPr>
              <a:t>li</a:t>
            </a:r>
            <a:r>
              <a:rPr lang="en-US" altLang="zh-CN" sz="2400" dirty="0">
                <a:solidFill>
                  <a:srgbClr val="E77DBA"/>
                </a:solidFill>
                <a:latin typeface="Comic Sans MS" panose="030F0702030302020204" charset="0"/>
                <a:cs typeface="Comic Sans MS" panose="030F0702030302020204" charset="0"/>
              </a:rPr>
              <a:t>fe</a:t>
            </a:r>
            <a:endParaRPr lang="zh-CN" altLang="en-US" sz="2400" dirty="0">
              <a:solidFill>
                <a:srgbClr val="E77DBA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8"/>
          <a:stretch>
            <a:fillRect/>
          </a:stretch>
        </p:blipFill>
        <p:spPr>
          <a:xfrm flipH="1">
            <a:off x="5275911" y="769038"/>
            <a:ext cx="2862237" cy="35794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2088" cy="287630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923928" y="1995686"/>
            <a:ext cx="46025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I</a:t>
            </a:r>
            <a:r>
              <a:rPr lang="en-US" altLang="zh-CN" sz="2400" dirty="0" smtClean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know you could </a:t>
            </a:r>
            <a:r>
              <a:rPr lang="en-US" altLang="zh-CN" sz="2400" dirty="0">
                <a:solidFill>
                  <a:srgbClr val="00B0F0"/>
                </a:solidFill>
                <a:latin typeface="Comic Sans MS" panose="030F0702030302020204" charset="0"/>
                <a:cs typeface="Comic Sans MS" panose="030F0702030302020204" charset="0"/>
              </a:rPr>
              <a:t>r</a:t>
            </a:r>
            <a:r>
              <a:rPr lang="en-US" altLang="zh-CN" sz="2400" dirty="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e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a</a:t>
            </a:r>
            <a:r>
              <a:rPr lang="en-US" altLang="zh-CN" sz="2400" dirty="0">
                <a:solidFill>
                  <a:srgbClr val="D096F4"/>
                </a:solidFill>
                <a:latin typeface="Comic Sans MS" panose="030F0702030302020204" charset="0"/>
                <a:cs typeface="Comic Sans MS" panose="030F0702030302020204" charset="0"/>
              </a:rPr>
              <a:t>c</a:t>
            </a:r>
            <a:r>
              <a:rPr lang="en-US" altLang="zh-CN" sz="2400" dirty="0">
                <a:solidFill>
                  <a:srgbClr val="E77DBA"/>
                </a:solidFill>
                <a:latin typeface="Comic Sans MS" panose="030F0702030302020204" charset="0"/>
                <a:cs typeface="Comic Sans MS" panose="030F0702030302020204" charset="0"/>
              </a:rPr>
              <a:t>h</a:t>
            </a:r>
            <a:r>
              <a:rPr lang="en-US" altLang="zh-CN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 the </a:t>
            </a:r>
            <a:r>
              <a:rPr lang="en-US" altLang="zh-CN" sz="2400" dirty="0" smtClean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top</a:t>
            </a:r>
          </a:p>
          <a:p>
            <a:endParaRPr lang="en-US" altLang="zh-CN" sz="2400" dirty="0" smtClean="0">
              <a:solidFill>
                <a:prstClr val="black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make </a:t>
            </a:r>
            <a:r>
              <a:rPr lang="en-US" altLang="zh-CN" sz="2400" dirty="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sure</a:t>
            </a:r>
            <a:r>
              <a:rPr lang="en-US" altLang="zh-CN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 that you won't stop</a:t>
            </a:r>
            <a:endParaRPr lang="zh-CN" altLang="en-US" sz="2400" dirty="0">
              <a:solidFill>
                <a:prstClr val="black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5576" y="2390880"/>
            <a:ext cx="4371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be 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the one </a:t>
            </a:r>
            <a:r>
              <a:rPr lang="en-US" altLang="zh-CN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that you </a:t>
            </a:r>
            <a:r>
              <a:rPr lang="en-US" altLang="zh-CN" sz="2400" dirty="0" err="1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wanna</a:t>
            </a:r>
            <a:r>
              <a:rPr lang="en-US" altLang="zh-CN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 be</a:t>
            </a:r>
            <a:endParaRPr lang="zh-CN" altLang="en-US" sz="2400" dirty="0">
              <a:solidFill>
                <a:prstClr val="black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9592" y="3075806"/>
            <a:ext cx="3228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now </a:t>
            </a:r>
            <a:r>
              <a:rPr lang="en-US" altLang="zh-CN" sz="2400" dirty="0">
                <a:solidFill>
                  <a:srgbClr val="92D050"/>
                </a:solidFill>
                <a:latin typeface="Comic Sans MS" panose="030F0702030302020204" charset="0"/>
                <a:cs typeface="Comic Sans MS" panose="030F0702030302020204" charset="0"/>
              </a:rPr>
              <a:t>sing</a:t>
            </a:r>
            <a:r>
              <a:rPr lang="en-US" altLang="zh-CN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 this with me</a:t>
            </a:r>
            <a:endParaRPr lang="zh-CN" altLang="en-US" sz="2400" dirty="0">
              <a:solidFill>
                <a:prstClr val="black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xit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4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4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allAtOnce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16360" y="318284"/>
            <a:ext cx="4053418" cy="2394168"/>
            <a:chOff x="516360" y="318284"/>
            <a:chExt cx="4053418" cy="2394168"/>
          </a:xfrm>
        </p:grpSpPr>
        <p:sp>
          <p:nvSpPr>
            <p:cNvPr id="5" name="矩形 4"/>
            <p:cNvSpPr/>
            <p:nvPr/>
          </p:nvSpPr>
          <p:spPr>
            <a:xfrm>
              <a:off x="516360" y="1461388"/>
              <a:ext cx="11929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prstClr val="black"/>
                  </a:solidFill>
                  <a:latin typeface="Comic Sans MS" panose="030F0702030302020204" charset="0"/>
                  <a:cs typeface="Comic Sans MS" panose="030F0702030302020204" charset="0"/>
                </a:rPr>
                <a:t>doctor</a:t>
              </a:r>
              <a:r>
                <a:rPr lang="en-US" altLang="zh-CN" dirty="0">
                  <a:solidFill>
                    <a:prstClr val="black"/>
                  </a:solidFill>
                </a:rPr>
                <a:t> </a:t>
              </a:r>
              <a:endParaRPr lang="en-US" altLang="zh-CN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5610" y="318284"/>
              <a:ext cx="2394168" cy="2394168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4685173" y="202415"/>
            <a:ext cx="4048084" cy="2510037"/>
            <a:chOff x="4685173" y="202415"/>
            <a:chExt cx="4048084" cy="2510037"/>
          </a:xfrm>
        </p:grpSpPr>
        <p:sp>
          <p:nvSpPr>
            <p:cNvPr id="8" name="矩形 7"/>
            <p:cNvSpPr/>
            <p:nvPr/>
          </p:nvSpPr>
          <p:spPr>
            <a:xfrm>
              <a:off x="7620452" y="1347614"/>
              <a:ext cx="11128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prstClr val="black"/>
                  </a:solidFill>
                  <a:latin typeface="Comic Sans MS" panose="030F0702030302020204" charset="0"/>
                  <a:cs typeface="Comic Sans MS" panose="030F0702030302020204" charset="0"/>
                </a:rPr>
                <a:t>lawyer</a:t>
              </a:r>
              <a:endParaRPr lang="zh-CN" altLang="en-US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90"/>
            <a:stretch>
              <a:fillRect/>
            </a:stretch>
          </p:blipFill>
          <p:spPr>
            <a:xfrm>
              <a:off x="4685173" y="202415"/>
              <a:ext cx="2636320" cy="2510037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516360" y="2712452"/>
            <a:ext cx="4053418" cy="2359660"/>
            <a:chOff x="516360" y="2712452"/>
            <a:chExt cx="4053418" cy="2359660"/>
          </a:xfrm>
        </p:grpSpPr>
        <p:sp>
          <p:nvSpPr>
            <p:cNvPr id="11" name="矩形 10"/>
            <p:cNvSpPr/>
            <p:nvPr/>
          </p:nvSpPr>
          <p:spPr>
            <a:xfrm>
              <a:off x="516360" y="3091552"/>
              <a:ext cx="95410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prstClr val="black"/>
                  </a:solidFill>
                  <a:latin typeface="Comic Sans MS" panose="030F0702030302020204" charset="0"/>
                  <a:cs typeface="Comic Sans MS" panose="030F0702030302020204" charset="0"/>
                </a:rPr>
                <a:t>actor</a:t>
              </a:r>
              <a:endParaRPr lang="zh-CN" altLang="en-US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6141" y="2712452"/>
              <a:ext cx="2613637" cy="2359660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4569778" y="2571750"/>
            <a:ext cx="4462440" cy="2569528"/>
            <a:chOff x="4569778" y="2761932"/>
            <a:chExt cx="4462440" cy="2569528"/>
          </a:xfrm>
        </p:grpSpPr>
        <p:sp>
          <p:nvSpPr>
            <p:cNvPr id="14" name="矩形 13"/>
            <p:cNvSpPr/>
            <p:nvPr/>
          </p:nvSpPr>
          <p:spPr>
            <a:xfrm>
              <a:off x="7321493" y="3219822"/>
              <a:ext cx="17107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prstClr val="black"/>
                  </a:solidFill>
                  <a:latin typeface="Comic Sans MS" panose="030F0702030302020204" charset="0"/>
                  <a:cs typeface="Comic Sans MS" panose="030F0702030302020204" charset="0"/>
                </a:rPr>
                <a:t>or a singer</a:t>
              </a:r>
              <a:endParaRPr lang="zh-CN" altLang="en-US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9778" y="2761932"/>
              <a:ext cx="2569528" cy="2569528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6"/>
          <a:stretch>
            <a:fillRect/>
          </a:stretch>
        </p:blipFill>
        <p:spPr>
          <a:xfrm>
            <a:off x="2051720" y="384076"/>
            <a:ext cx="4957590" cy="4673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195736" y="411510"/>
            <a:ext cx="4724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why</a:t>
            </a:r>
            <a:r>
              <a:rPr lang="en-US" altLang="zh-CN" kern="100" dirty="0">
                <a:solidFill>
                  <a:srgbClr val="333333"/>
                </a:solidFill>
                <a:latin typeface="微软雅黑" panose="020B0503020204020204" charset="-122"/>
                <a:cs typeface="Times New Roman" panose="02020603050405020304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not 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president</a:t>
            </a:r>
            <a:r>
              <a:rPr lang="en-US" altLang="zh-CN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 be a dreamer</a:t>
            </a:r>
          </a:p>
        </p:txBody>
      </p:sp>
      <p:sp>
        <p:nvSpPr>
          <p:cNvPr id="5" name="矩形 4"/>
          <p:cNvSpPr/>
          <p:nvPr/>
        </p:nvSpPr>
        <p:spPr>
          <a:xfrm>
            <a:off x="2051720" y="987574"/>
            <a:ext cx="5468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you can be just </a:t>
            </a:r>
            <a:r>
              <a:rPr lang="en-US" altLang="zh-CN" sz="2400" dirty="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the one </a:t>
            </a:r>
            <a:r>
              <a:rPr lang="en-US" altLang="zh-CN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you </a:t>
            </a:r>
            <a:r>
              <a:rPr lang="en-US" altLang="zh-CN" sz="2400" dirty="0" err="1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wanna</a:t>
            </a:r>
            <a:r>
              <a:rPr lang="en-US" altLang="zh-CN" sz="2400" dirty="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 be</a:t>
            </a:r>
            <a:endParaRPr lang="zh-CN" altLang="en-US" sz="2400" dirty="0">
              <a:solidFill>
                <a:srgbClr val="C0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60232" y="1635646"/>
            <a:ext cx="210346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dirty="0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</a:rPr>
              <a:t>police man </a:t>
            </a:r>
            <a:endParaRPr lang="en-US" altLang="zh-CN" sz="2400" dirty="0" smtClean="0">
              <a:solidFill>
                <a:srgbClr val="0070C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just"/>
            <a:endParaRPr lang="en-US" altLang="zh-CN" sz="2400" dirty="0">
              <a:solidFill>
                <a:srgbClr val="0070C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just"/>
            <a:r>
              <a:rPr lang="en-US" altLang="zh-CN" sz="2400" dirty="0" smtClean="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fire fighter</a:t>
            </a:r>
          </a:p>
          <a:p>
            <a:pPr algn="just"/>
            <a:r>
              <a:rPr lang="en-US" altLang="zh-CN" sz="2400" dirty="0" smtClean="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  <a:endParaRPr lang="en-US" altLang="zh-CN" sz="2400" dirty="0">
              <a:solidFill>
                <a:srgbClr val="FFC00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just"/>
            <a:r>
              <a:rPr lang="en-US" altLang="zh-CN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or a </a:t>
            </a:r>
            <a:r>
              <a:rPr lang="en-US" altLang="zh-CN" sz="2400" dirty="0">
                <a:solidFill>
                  <a:srgbClr val="00B050"/>
                </a:solidFill>
                <a:latin typeface="Comic Sans MS" panose="030F0702030302020204" charset="0"/>
                <a:cs typeface="Comic Sans MS" panose="030F0702030302020204" charset="0"/>
              </a:rPr>
              <a:t>post man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0" y="1480923"/>
            <a:ext cx="6354784" cy="2720376"/>
            <a:chOff x="2169490" y="2787774"/>
            <a:chExt cx="6354784" cy="235572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69490" y="2787774"/>
              <a:ext cx="2355726" cy="2355726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53208" y="2806317"/>
              <a:ext cx="2277794" cy="227779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61762" y="2787774"/>
              <a:ext cx="1962512" cy="2337183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xit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2" presetClass="exit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552252"/>
            <a:ext cx="5485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why not something like your </a:t>
            </a:r>
            <a:r>
              <a:rPr lang="en-US" altLang="zh-CN" sz="2400" dirty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anose="030F0702030302020204" charset="0"/>
                <a:cs typeface="Comic Sans MS" panose="030F0702030302020204" charset="0"/>
              </a:rPr>
              <a:t>old </a:t>
            </a:r>
            <a:r>
              <a:rPr lang="en-US" altLang="zh-CN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anose="030F0702030302020204" charset="0"/>
                <a:cs typeface="Comic Sans MS" panose="030F0702030302020204" charset="0"/>
              </a:rPr>
              <a:t>man?</a:t>
            </a:r>
            <a:endParaRPr lang="zh-CN" altLang="en-US" sz="2400" dirty="0">
              <a:solidFill>
                <a:srgbClr val="1F497D">
                  <a:lumMod val="60000"/>
                  <a:lumOff val="40000"/>
                </a:srgbClr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51900"/>
            <a:ext cx="3581400" cy="35814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54517" y="0"/>
            <a:ext cx="9053813" cy="4948014"/>
            <a:chOff x="154517" y="0"/>
            <a:chExt cx="9053813" cy="494801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9" t="7844" r="2200" b="10537"/>
            <a:stretch>
              <a:fillRect/>
            </a:stretch>
          </p:blipFill>
          <p:spPr>
            <a:xfrm>
              <a:off x="154517" y="0"/>
              <a:ext cx="9053813" cy="4948014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267744" y="1653056"/>
              <a:ext cx="360387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prstClr val="black"/>
                  </a:solidFill>
                  <a:latin typeface="Comic Sans MS" panose="030F0702030302020204" charset="0"/>
                  <a:cs typeface="Comic Sans MS" panose="030F0702030302020204" charset="0"/>
                </a:rPr>
                <a:t>you can be just </a:t>
              </a:r>
              <a:r>
                <a:rPr lang="en-US" altLang="zh-CN" sz="2400" dirty="0">
                  <a:solidFill>
                    <a:srgbClr val="FFC000"/>
                  </a:solidFill>
                  <a:latin typeface="Comic Sans MS" panose="030F0702030302020204" charset="0"/>
                  <a:cs typeface="Comic Sans MS" panose="030F0702030302020204" charset="0"/>
                </a:rPr>
                <a:t>the one </a:t>
              </a:r>
              <a:endParaRPr lang="en-US" altLang="zh-CN" sz="2400" dirty="0" smtClean="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endParaRPr>
            </a:p>
            <a:p>
              <a:r>
                <a:rPr lang="en-US" altLang="zh-CN" sz="2400" dirty="0" smtClean="0">
                  <a:solidFill>
                    <a:prstClr val="black"/>
                  </a:solidFill>
                  <a:latin typeface="Comic Sans MS" panose="030F0702030302020204" charset="0"/>
                  <a:cs typeface="Comic Sans MS" panose="030F0702030302020204" charset="0"/>
                </a:rPr>
                <a:t>you </a:t>
              </a:r>
              <a:r>
                <a:rPr lang="en-US" altLang="zh-CN" sz="2400" dirty="0" err="1">
                  <a:solidFill>
                    <a:srgbClr val="C00000"/>
                  </a:solidFill>
                  <a:latin typeface="Comic Sans MS" panose="030F0702030302020204" charset="0"/>
                  <a:cs typeface="Comic Sans MS" panose="030F0702030302020204" charset="0"/>
                </a:rPr>
                <a:t>wanna</a:t>
              </a:r>
              <a:r>
                <a:rPr lang="en-US" altLang="zh-CN" sz="2400" dirty="0">
                  <a:solidFill>
                    <a:srgbClr val="C00000"/>
                  </a:solidFill>
                  <a:latin typeface="Comic Sans MS" panose="030F0702030302020204" charset="0"/>
                  <a:cs typeface="Comic Sans MS" panose="030F0702030302020204" charset="0"/>
                </a:rPr>
                <a:t> be</a:t>
              </a:r>
              <a:endParaRPr lang="zh-CN" altLang="en-US" sz="2400" dirty="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</p:grpSp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95034" y="411510"/>
            <a:ext cx="6058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L</a:t>
            </a:r>
            <a:r>
              <a:rPr lang="en-US" altLang="zh-CN" sz="2400" dirty="0" smtClean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ast </a:t>
            </a:r>
            <a:r>
              <a:rPr lang="en-US" altLang="zh-CN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year I</a:t>
            </a:r>
            <a:r>
              <a:rPr lang="en-US" altLang="zh-CN" sz="2400" dirty="0" smtClean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used to </a:t>
            </a:r>
            <a:r>
              <a:rPr lang="en-US" altLang="zh-CN" sz="2400" dirty="0">
                <a:solidFill>
                  <a:srgbClr val="E77DBA"/>
                </a:solidFill>
                <a:latin typeface="Comic Sans MS" panose="030F0702030302020204" charset="0"/>
                <a:cs typeface="Comic Sans MS" panose="030F0702030302020204" charset="0"/>
              </a:rPr>
              <a:t>d</a:t>
            </a:r>
            <a:r>
              <a:rPr lang="en-US" altLang="zh-CN" sz="2400" dirty="0">
                <a:solidFill>
                  <a:srgbClr val="99CCFF"/>
                </a:solidFill>
                <a:latin typeface="Comic Sans MS" panose="030F0702030302020204" charset="0"/>
                <a:cs typeface="Comic Sans MS" panose="030F0702030302020204" charset="0"/>
              </a:rPr>
              <a:t>r</a:t>
            </a:r>
            <a:r>
              <a:rPr lang="en-US" altLang="zh-CN" sz="2400" dirty="0">
                <a:solidFill>
                  <a:srgbClr val="D096F4"/>
                </a:solidFill>
                <a:latin typeface="Comic Sans MS" panose="030F0702030302020204" charset="0"/>
                <a:cs typeface="Comic Sans MS" panose="030F0702030302020204" charset="0"/>
              </a:rPr>
              <a:t>e</a:t>
            </a:r>
            <a:r>
              <a:rPr lang="en-US" altLang="zh-CN" sz="2400" dirty="0">
                <a:solidFill>
                  <a:srgbClr val="FF9966"/>
                </a:solidFill>
                <a:latin typeface="Comic Sans MS" panose="030F0702030302020204" charset="0"/>
                <a:cs typeface="Comic Sans MS" panose="030F0702030302020204" charset="0"/>
              </a:rPr>
              <a:t>a</a:t>
            </a:r>
            <a:r>
              <a:rPr lang="en-US" altLang="zh-CN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m</a:t>
            </a:r>
            <a:r>
              <a:rPr lang="en-US" altLang="zh-CN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 about this </a:t>
            </a:r>
            <a:r>
              <a:rPr lang="en-US" altLang="zh-CN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day</a:t>
            </a:r>
            <a:endParaRPr lang="zh-CN" altLang="en-US" sz="2400" dirty="0">
              <a:solidFill>
                <a:schemeClr val="tx2">
                  <a:lumMod val="40000"/>
                  <a:lumOff val="60000"/>
                </a:schemeClr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29635" y="4371950"/>
            <a:ext cx="4988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Now I'm here I'm </a:t>
            </a:r>
            <a:r>
              <a:rPr lang="en-US" altLang="zh-CN" sz="2400" dirty="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singing</a:t>
            </a:r>
            <a:r>
              <a:rPr lang="en-US" altLang="zh-CN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 for you</a:t>
            </a:r>
            <a:endParaRPr lang="zh-CN" altLang="en-US" sz="2400" dirty="0">
              <a:solidFill>
                <a:prstClr val="black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8"/>
          <a:stretch>
            <a:fillRect/>
          </a:stretch>
        </p:blipFill>
        <p:spPr>
          <a:xfrm>
            <a:off x="539552" y="1059582"/>
            <a:ext cx="3617962" cy="30888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2"/>
          <a:stretch>
            <a:fillRect/>
          </a:stretch>
        </p:blipFill>
        <p:spPr>
          <a:xfrm flipH="1">
            <a:off x="4963963" y="1051677"/>
            <a:ext cx="3194109" cy="309674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542387" y="1203598"/>
            <a:ext cx="3845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I</a:t>
            </a:r>
            <a:r>
              <a:rPr lang="en-US" altLang="zh-CN" sz="2400" dirty="0" smtClean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hope I</a:t>
            </a:r>
            <a:r>
              <a:rPr lang="en-US" altLang="zh-CN" sz="2400" dirty="0" smtClean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could </a:t>
            </a:r>
            <a:r>
              <a:rPr lang="en-US" altLang="zh-CN" sz="2400" dirty="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inspire</a:t>
            </a:r>
            <a:r>
              <a:rPr lang="en-US" altLang="zh-CN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 you</a:t>
            </a:r>
            <a:endParaRPr lang="zh-CN" altLang="en-US" sz="2400" dirty="0">
              <a:solidFill>
                <a:prstClr val="black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673031" y="411510"/>
            <a:ext cx="6431207" cy="2765921"/>
            <a:chOff x="2673031" y="411510"/>
            <a:chExt cx="6431207" cy="2765921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1968" y="411510"/>
              <a:ext cx="2902270" cy="2684600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2673031" y="2715766"/>
              <a:ext cx="413446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prstClr val="black"/>
                  </a:solidFill>
                  <a:latin typeface="Comic Sans MS" panose="030F0702030302020204" charset="0"/>
                  <a:cs typeface="Comic Sans MS" panose="030F0702030302020204" charset="0"/>
                </a:rPr>
                <a:t>coz I</a:t>
              </a:r>
              <a:r>
                <a:rPr lang="en-US" altLang="zh-CN" sz="2400" dirty="0" smtClean="0">
                  <a:solidFill>
                    <a:prstClr val="black"/>
                  </a:solidFill>
                  <a:latin typeface="Comic Sans MS" panose="030F0702030302020204" charset="0"/>
                  <a:cs typeface="Comic Sans MS" panose="030F0702030302020204" charset="0"/>
                </a:rPr>
                <a:t>'ve </a:t>
              </a:r>
              <a:r>
                <a:rPr lang="en-US" altLang="zh-CN" sz="2400" dirty="0">
                  <a:solidFill>
                    <a:prstClr val="black"/>
                  </a:solidFill>
                  <a:latin typeface="Comic Sans MS" panose="030F0702030302020204" charset="0"/>
                  <a:cs typeface="Comic Sans MS" panose="030F0702030302020204" charset="0"/>
                </a:rPr>
                <a:t>got all </a:t>
              </a:r>
              <a:r>
                <a:rPr lang="en-US" altLang="zh-CN" sz="2400" dirty="0">
                  <a:solidFill>
                    <a:srgbClr val="E77DBA"/>
                  </a:solidFill>
                  <a:latin typeface="Comic Sans MS" panose="030F0702030302020204" charset="0"/>
                  <a:cs typeface="Comic Sans MS" panose="030F0702030302020204" charset="0"/>
                </a:rPr>
                <a:t>love</a:t>
              </a:r>
              <a:r>
                <a:rPr lang="en-US" altLang="zh-CN" sz="2400" dirty="0">
                  <a:solidFill>
                    <a:prstClr val="black"/>
                  </a:solidFill>
                  <a:latin typeface="Comic Sans MS" panose="030F0702030302020204" charset="0"/>
                  <a:cs typeface="Comic Sans MS" panose="030F0702030302020204" charset="0"/>
                </a:rPr>
                <a:t> for you</a:t>
              </a:r>
              <a:endParaRPr lang="zh-CN" altLang="en-US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84895" y="1583425"/>
            <a:ext cx="5472772" cy="1563638"/>
            <a:chOff x="784895" y="1583425"/>
            <a:chExt cx="5472772" cy="1563638"/>
          </a:xfrm>
        </p:grpSpPr>
        <p:sp>
          <p:nvSpPr>
            <p:cNvPr id="9" name="矩形 8"/>
            <p:cNvSpPr/>
            <p:nvPr/>
          </p:nvSpPr>
          <p:spPr>
            <a:xfrm>
              <a:off x="2673031" y="1946375"/>
              <a:ext cx="35846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prstClr val="black"/>
                  </a:solidFill>
                  <a:latin typeface="Comic Sans MS" panose="030F0702030302020204" charset="0"/>
                  <a:cs typeface="Comic Sans MS" panose="030F0702030302020204" charset="0"/>
                </a:rPr>
                <a:t>coz I</a:t>
              </a:r>
              <a:r>
                <a:rPr lang="en-US" altLang="zh-CN" sz="2400" dirty="0" smtClean="0">
                  <a:solidFill>
                    <a:prstClr val="black"/>
                  </a:solidFill>
                  <a:latin typeface="Comic Sans MS" panose="030F0702030302020204" charset="0"/>
                  <a:cs typeface="Comic Sans MS" panose="030F0702030302020204" charset="0"/>
                </a:rPr>
                <a:t>'ve </a:t>
              </a:r>
              <a:r>
                <a:rPr lang="en-US" altLang="zh-CN" sz="2400" dirty="0">
                  <a:solidFill>
                    <a:prstClr val="black"/>
                  </a:solidFill>
                  <a:latin typeface="Comic Sans MS" panose="030F0702030302020204" charset="0"/>
                  <a:cs typeface="Comic Sans MS" panose="030F0702030302020204" charset="0"/>
                </a:rPr>
                <a:t>got all the </a:t>
              </a:r>
              <a:r>
                <a:rPr lang="en-US" altLang="zh-CN" sz="2400" dirty="0">
                  <a:solidFill>
                    <a:srgbClr val="E77DBA"/>
                  </a:solidFill>
                  <a:latin typeface="Comic Sans MS" panose="030F0702030302020204" charset="0"/>
                  <a:cs typeface="Comic Sans MS" panose="030F0702030302020204" charset="0"/>
                </a:rPr>
                <a:t>love</a:t>
              </a:r>
              <a:endParaRPr lang="zh-CN" altLang="en-US" sz="2400" dirty="0">
                <a:solidFill>
                  <a:srgbClr val="E77DBA"/>
                </a:solidFill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895" y="1583425"/>
              <a:ext cx="1563638" cy="1563638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16360" y="318284"/>
            <a:ext cx="4053418" cy="2394168"/>
            <a:chOff x="516360" y="318284"/>
            <a:chExt cx="4053418" cy="2394168"/>
          </a:xfrm>
        </p:grpSpPr>
        <p:sp>
          <p:nvSpPr>
            <p:cNvPr id="5" name="矩形 4"/>
            <p:cNvSpPr/>
            <p:nvPr/>
          </p:nvSpPr>
          <p:spPr>
            <a:xfrm>
              <a:off x="516360" y="1461388"/>
              <a:ext cx="11929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prstClr val="black"/>
                  </a:solidFill>
                  <a:latin typeface="Comic Sans MS" panose="030F0702030302020204" charset="0"/>
                  <a:cs typeface="Comic Sans MS" panose="030F0702030302020204" charset="0"/>
                </a:rPr>
                <a:t>doctor</a:t>
              </a:r>
              <a:r>
                <a:rPr lang="en-US" altLang="zh-CN" dirty="0">
                  <a:solidFill>
                    <a:prstClr val="black"/>
                  </a:solidFill>
                </a:rPr>
                <a:t> </a:t>
              </a:r>
              <a:endParaRPr lang="en-US" altLang="zh-CN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5610" y="318284"/>
              <a:ext cx="2394168" cy="2394168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4685173" y="202415"/>
            <a:ext cx="4048084" cy="2510037"/>
            <a:chOff x="4685173" y="202415"/>
            <a:chExt cx="4048084" cy="2510037"/>
          </a:xfrm>
        </p:grpSpPr>
        <p:sp>
          <p:nvSpPr>
            <p:cNvPr id="8" name="矩形 7"/>
            <p:cNvSpPr/>
            <p:nvPr/>
          </p:nvSpPr>
          <p:spPr>
            <a:xfrm>
              <a:off x="7620452" y="1347614"/>
              <a:ext cx="11128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prstClr val="black"/>
                  </a:solidFill>
                  <a:latin typeface="Comic Sans MS" panose="030F0702030302020204" charset="0"/>
                  <a:cs typeface="Comic Sans MS" panose="030F0702030302020204" charset="0"/>
                </a:rPr>
                <a:t>lawyer</a:t>
              </a:r>
              <a:endParaRPr lang="zh-CN" altLang="en-US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90"/>
            <a:stretch>
              <a:fillRect/>
            </a:stretch>
          </p:blipFill>
          <p:spPr>
            <a:xfrm>
              <a:off x="4685173" y="202415"/>
              <a:ext cx="2636320" cy="2510037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516360" y="2712452"/>
            <a:ext cx="4053418" cy="2359660"/>
            <a:chOff x="516360" y="2712452"/>
            <a:chExt cx="4053418" cy="2359660"/>
          </a:xfrm>
        </p:grpSpPr>
        <p:sp>
          <p:nvSpPr>
            <p:cNvPr id="11" name="矩形 10"/>
            <p:cNvSpPr/>
            <p:nvPr/>
          </p:nvSpPr>
          <p:spPr>
            <a:xfrm>
              <a:off x="516360" y="3091552"/>
              <a:ext cx="95410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prstClr val="black"/>
                  </a:solidFill>
                  <a:latin typeface="Comic Sans MS" panose="030F0702030302020204" charset="0"/>
                  <a:cs typeface="Comic Sans MS" panose="030F0702030302020204" charset="0"/>
                </a:rPr>
                <a:t>actor</a:t>
              </a:r>
              <a:endParaRPr lang="zh-CN" altLang="en-US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6141" y="2712452"/>
              <a:ext cx="2613637" cy="2359660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4569778" y="2571750"/>
            <a:ext cx="4462440" cy="2569528"/>
            <a:chOff x="4569778" y="2761932"/>
            <a:chExt cx="4462440" cy="2569528"/>
          </a:xfrm>
        </p:grpSpPr>
        <p:sp>
          <p:nvSpPr>
            <p:cNvPr id="14" name="矩形 13"/>
            <p:cNvSpPr/>
            <p:nvPr/>
          </p:nvSpPr>
          <p:spPr>
            <a:xfrm>
              <a:off x="7321493" y="3219822"/>
              <a:ext cx="17107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prstClr val="black"/>
                  </a:solidFill>
                  <a:latin typeface="Comic Sans MS" panose="030F0702030302020204" charset="0"/>
                  <a:cs typeface="Comic Sans MS" panose="030F0702030302020204" charset="0"/>
                </a:rPr>
                <a:t>or a singer</a:t>
              </a:r>
              <a:endParaRPr lang="zh-CN" altLang="en-US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9778" y="2761932"/>
              <a:ext cx="2569528" cy="2569528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6"/>
          <a:stretch>
            <a:fillRect/>
          </a:stretch>
        </p:blipFill>
        <p:spPr>
          <a:xfrm>
            <a:off x="2051720" y="384076"/>
            <a:ext cx="4957590" cy="4673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195736" y="411510"/>
            <a:ext cx="4724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why</a:t>
            </a:r>
            <a:r>
              <a:rPr lang="en-US" altLang="zh-CN" kern="100" dirty="0">
                <a:solidFill>
                  <a:srgbClr val="333333"/>
                </a:solidFill>
                <a:latin typeface="微软雅黑" panose="020B0503020204020204" charset="-122"/>
                <a:cs typeface="Times New Roman" panose="02020603050405020304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not 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president</a:t>
            </a:r>
            <a:r>
              <a:rPr lang="en-US" altLang="zh-CN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 be a dreamer</a:t>
            </a:r>
          </a:p>
        </p:txBody>
      </p:sp>
      <p:sp>
        <p:nvSpPr>
          <p:cNvPr id="5" name="矩形 4"/>
          <p:cNvSpPr/>
          <p:nvPr/>
        </p:nvSpPr>
        <p:spPr>
          <a:xfrm>
            <a:off x="2051720" y="987574"/>
            <a:ext cx="5468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you can be just </a:t>
            </a:r>
            <a:r>
              <a:rPr lang="en-US" altLang="zh-CN" sz="2400" dirty="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the one </a:t>
            </a:r>
            <a:r>
              <a:rPr lang="en-US" altLang="zh-CN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you </a:t>
            </a:r>
            <a:r>
              <a:rPr lang="en-US" altLang="zh-CN" sz="2400" dirty="0" err="1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wanna</a:t>
            </a:r>
            <a:r>
              <a:rPr lang="en-US" altLang="zh-CN" sz="2400" dirty="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 be</a:t>
            </a:r>
            <a:endParaRPr lang="zh-CN" altLang="en-US" sz="2400" dirty="0">
              <a:solidFill>
                <a:srgbClr val="C0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60232" y="1635646"/>
            <a:ext cx="210346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dirty="0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</a:rPr>
              <a:t>police man </a:t>
            </a:r>
            <a:endParaRPr lang="en-US" altLang="zh-CN" sz="2400" dirty="0" smtClean="0">
              <a:solidFill>
                <a:srgbClr val="0070C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just"/>
            <a:endParaRPr lang="en-US" altLang="zh-CN" sz="2400" dirty="0">
              <a:solidFill>
                <a:srgbClr val="0070C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just"/>
            <a:r>
              <a:rPr lang="en-US" altLang="zh-CN" sz="2400" dirty="0" smtClean="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fire fighter</a:t>
            </a:r>
          </a:p>
          <a:p>
            <a:pPr algn="just"/>
            <a:r>
              <a:rPr lang="en-US" altLang="zh-CN" sz="2400" dirty="0" smtClean="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  <a:endParaRPr lang="en-US" altLang="zh-CN" sz="2400" dirty="0">
              <a:solidFill>
                <a:srgbClr val="FFC00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just"/>
            <a:r>
              <a:rPr lang="en-US" altLang="zh-CN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or a </a:t>
            </a:r>
            <a:r>
              <a:rPr lang="en-US" altLang="zh-CN" sz="2400" dirty="0">
                <a:solidFill>
                  <a:srgbClr val="00B050"/>
                </a:solidFill>
                <a:latin typeface="Comic Sans MS" panose="030F0702030302020204" charset="0"/>
                <a:cs typeface="Comic Sans MS" panose="030F0702030302020204" charset="0"/>
              </a:rPr>
              <a:t>post man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0" y="1480923"/>
            <a:ext cx="6354784" cy="2720376"/>
            <a:chOff x="2169490" y="2787774"/>
            <a:chExt cx="6354784" cy="235572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69490" y="2787774"/>
              <a:ext cx="2355726" cy="2355726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53208" y="2806317"/>
              <a:ext cx="2277794" cy="227779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61762" y="2787774"/>
              <a:ext cx="1962512" cy="233718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xit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2" presetClass="exit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552252"/>
            <a:ext cx="5485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why not something like your </a:t>
            </a:r>
            <a:r>
              <a:rPr lang="en-US" altLang="zh-CN" sz="2400" dirty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anose="030F0702030302020204" charset="0"/>
                <a:cs typeface="Comic Sans MS" panose="030F0702030302020204" charset="0"/>
              </a:rPr>
              <a:t>old </a:t>
            </a:r>
            <a:r>
              <a:rPr lang="en-US" altLang="zh-CN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anose="030F0702030302020204" charset="0"/>
                <a:cs typeface="Comic Sans MS" panose="030F0702030302020204" charset="0"/>
              </a:rPr>
              <a:t>man?</a:t>
            </a:r>
            <a:endParaRPr lang="zh-CN" altLang="en-US" sz="2400" dirty="0">
              <a:solidFill>
                <a:srgbClr val="1F497D">
                  <a:lumMod val="60000"/>
                  <a:lumOff val="40000"/>
                </a:srgbClr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51900"/>
            <a:ext cx="3581400" cy="35814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54517" y="0"/>
            <a:ext cx="9053813" cy="4948014"/>
            <a:chOff x="154517" y="0"/>
            <a:chExt cx="9053813" cy="494801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9" t="7844" r="2200" b="10537"/>
            <a:stretch>
              <a:fillRect/>
            </a:stretch>
          </p:blipFill>
          <p:spPr>
            <a:xfrm>
              <a:off x="154517" y="0"/>
              <a:ext cx="9053813" cy="4948014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267744" y="1653056"/>
              <a:ext cx="360387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prstClr val="black"/>
                  </a:solidFill>
                  <a:latin typeface="Comic Sans MS" panose="030F0702030302020204" charset="0"/>
                  <a:cs typeface="Comic Sans MS" panose="030F0702030302020204" charset="0"/>
                </a:rPr>
                <a:t>you can be just </a:t>
              </a:r>
              <a:r>
                <a:rPr lang="en-US" altLang="zh-CN" sz="2400" dirty="0">
                  <a:solidFill>
                    <a:srgbClr val="FFC000"/>
                  </a:solidFill>
                  <a:latin typeface="Comic Sans MS" panose="030F0702030302020204" charset="0"/>
                  <a:cs typeface="Comic Sans MS" panose="030F0702030302020204" charset="0"/>
                </a:rPr>
                <a:t>the one </a:t>
              </a:r>
              <a:endParaRPr lang="en-US" altLang="zh-CN" sz="2400" dirty="0" smtClean="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endParaRPr>
            </a:p>
            <a:p>
              <a:r>
                <a:rPr lang="en-US" altLang="zh-CN" sz="2400" dirty="0" smtClean="0">
                  <a:solidFill>
                    <a:prstClr val="black"/>
                  </a:solidFill>
                  <a:latin typeface="Comic Sans MS" panose="030F0702030302020204" charset="0"/>
                  <a:cs typeface="Comic Sans MS" panose="030F0702030302020204" charset="0"/>
                </a:rPr>
                <a:t>you </a:t>
              </a:r>
              <a:r>
                <a:rPr lang="en-US" altLang="zh-CN" sz="2400" dirty="0" err="1">
                  <a:solidFill>
                    <a:srgbClr val="C00000"/>
                  </a:solidFill>
                  <a:latin typeface="Comic Sans MS" panose="030F0702030302020204" charset="0"/>
                  <a:cs typeface="Comic Sans MS" panose="030F0702030302020204" charset="0"/>
                </a:rPr>
                <a:t>wanna</a:t>
              </a:r>
              <a:r>
                <a:rPr lang="en-US" altLang="zh-CN" sz="2400" dirty="0">
                  <a:solidFill>
                    <a:srgbClr val="C00000"/>
                  </a:solidFill>
                  <a:latin typeface="Comic Sans MS" panose="030F0702030302020204" charset="0"/>
                  <a:cs typeface="Comic Sans MS" panose="030F0702030302020204" charset="0"/>
                </a:rPr>
                <a:t> be</a:t>
              </a:r>
              <a:endParaRPr lang="zh-CN" altLang="en-US" sz="2400" dirty="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</p:grpSp>
    </p:spTree>
  </p:cSld>
  <p:clrMapOvr>
    <a:masterClrMapping/>
  </p:clrMapOvr>
  <p:transition spd="slow" advClick="0" advTm="3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77441" y="1106872"/>
            <a:ext cx="8511719" cy="3610517"/>
            <a:chOff x="112887" y="1042764"/>
            <a:chExt cx="8511719" cy="361051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87" y="1163624"/>
              <a:ext cx="2427657" cy="319940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61" t="16146" r="22863" b="15988"/>
            <a:stretch>
              <a:fillRect/>
            </a:stretch>
          </p:blipFill>
          <p:spPr>
            <a:xfrm>
              <a:off x="4355976" y="1107616"/>
              <a:ext cx="2743201" cy="3490703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52" r="18343" b="6481"/>
            <a:stretch>
              <a:fillRect/>
            </a:stretch>
          </p:blipFill>
          <p:spPr>
            <a:xfrm>
              <a:off x="2540544" y="1188776"/>
              <a:ext cx="2287507" cy="331849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45" t="8703" r="17905" b="9260"/>
            <a:stretch>
              <a:fillRect/>
            </a:stretch>
          </p:blipFill>
          <p:spPr>
            <a:xfrm>
              <a:off x="6876256" y="1042764"/>
              <a:ext cx="1748350" cy="3610517"/>
            </a:xfrm>
            <a:prstGeom prst="rect">
              <a:avLst/>
            </a:prstGeom>
          </p:spPr>
        </p:pic>
      </p:grpSp>
      <p:pic>
        <p:nvPicPr>
          <p:cNvPr id="4" name="be what you wanna b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26333" y="4547018"/>
            <a:ext cx="376808" cy="37680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269232" y="368809"/>
            <a:ext cx="4967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Doctor </a:t>
            </a:r>
            <a:r>
              <a:rPr lang="en-US" altLang="zh-CN" sz="2400" dirty="0" smtClean="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actor</a:t>
            </a:r>
            <a:r>
              <a:rPr lang="en-US" altLang="zh-CN" sz="2400" dirty="0" smtClean="0"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lawyer</a:t>
            </a:r>
            <a:r>
              <a:rPr lang="en-US" altLang="zh-CN" sz="2400" dirty="0" smtClean="0">
                <a:latin typeface="Comic Sans MS" panose="030F0702030302020204" charset="0"/>
                <a:cs typeface="Comic Sans MS" panose="030F0702030302020204" charset="0"/>
              </a:rPr>
              <a:t> or a </a:t>
            </a:r>
            <a:r>
              <a:rPr lang="en-US" altLang="zh-CN" sz="2400" dirty="0" smtClean="0">
                <a:solidFill>
                  <a:srgbClr val="92D050"/>
                </a:solidFill>
                <a:latin typeface="Comic Sans MS" panose="030F0702030302020204" charset="0"/>
                <a:cs typeface="Comic Sans MS" panose="030F0702030302020204" charset="0"/>
              </a:rPr>
              <a:t>singer</a:t>
            </a:r>
            <a:endParaRPr lang="en-US" altLang="zh-CN" sz="2400" dirty="0" smtClean="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98449" y="368808"/>
            <a:ext cx="4724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dirty="0">
                <a:latin typeface="Comic Sans MS" panose="030F0702030302020204" charset="0"/>
                <a:cs typeface="Comic Sans MS" panose="030F0702030302020204" charset="0"/>
              </a:rPr>
              <a:t>why</a:t>
            </a:r>
            <a:r>
              <a:rPr lang="en-US" altLang="zh-CN" kern="100" dirty="0">
                <a:solidFill>
                  <a:srgbClr val="333333"/>
                </a:solidFill>
                <a:latin typeface="微软雅黑" panose="020B0503020204020204" charset="-122"/>
                <a:cs typeface="Times New Roman" panose="02020603050405020304"/>
              </a:rPr>
              <a:t> </a:t>
            </a:r>
            <a:r>
              <a:rPr lang="en-US" altLang="zh-CN" sz="2400" dirty="0">
                <a:latin typeface="Comic Sans MS" panose="030F0702030302020204" charset="0"/>
                <a:cs typeface="Comic Sans MS" panose="030F0702030302020204" charset="0"/>
              </a:rPr>
              <a:t>not 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president</a:t>
            </a:r>
            <a:r>
              <a:rPr lang="en-US" altLang="zh-CN" sz="2400" dirty="0">
                <a:latin typeface="Comic Sans MS" panose="030F0702030302020204" charset="0"/>
                <a:cs typeface="Comic Sans MS" panose="030F0702030302020204" charset="0"/>
              </a:rPr>
              <a:t> be a dreamer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4"/>
          <a:stretch>
            <a:fillRect/>
          </a:stretch>
        </p:blipFill>
        <p:spPr>
          <a:xfrm>
            <a:off x="2843808" y="1131590"/>
            <a:ext cx="3232592" cy="378851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774375" y="2301662"/>
            <a:ext cx="5468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Comic Sans MS" panose="030F0702030302020204" charset="0"/>
                <a:cs typeface="Comic Sans MS" panose="030F0702030302020204" charset="0"/>
              </a:rPr>
              <a:t>you can be just the </a:t>
            </a:r>
            <a:r>
              <a:rPr lang="en-US" altLang="zh-CN" sz="2400" dirty="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one</a:t>
            </a:r>
            <a:r>
              <a:rPr lang="en-US" altLang="zh-CN" sz="2400" dirty="0">
                <a:latin typeface="Comic Sans MS" panose="030F0702030302020204" charset="0"/>
                <a:cs typeface="Comic Sans MS" panose="030F0702030302020204" charset="0"/>
              </a:rPr>
              <a:t> you wanna be</a:t>
            </a:r>
          </a:p>
        </p:txBody>
      </p:sp>
      <p:sp>
        <p:nvSpPr>
          <p:cNvPr id="12" name="矩形 11"/>
          <p:cNvSpPr/>
          <p:nvPr/>
        </p:nvSpPr>
        <p:spPr>
          <a:xfrm>
            <a:off x="395536" y="1491630"/>
            <a:ext cx="210346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dirty="0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</a:rPr>
              <a:t>police man </a:t>
            </a:r>
            <a:endParaRPr lang="en-US" altLang="zh-CN" sz="2400" dirty="0" smtClean="0">
              <a:solidFill>
                <a:srgbClr val="0070C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just"/>
            <a:endParaRPr lang="en-US" altLang="zh-CN" sz="2400" dirty="0">
              <a:solidFill>
                <a:srgbClr val="0070C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just"/>
            <a:r>
              <a:rPr lang="en-US" altLang="zh-CN" sz="2400" dirty="0" smtClean="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fire fighter</a:t>
            </a:r>
          </a:p>
          <a:p>
            <a:pPr algn="just"/>
            <a:r>
              <a:rPr lang="en-US" altLang="zh-CN" sz="2400" dirty="0" smtClean="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  <a:endParaRPr lang="en-US" altLang="zh-CN" sz="2400" dirty="0">
              <a:solidFill>
                <a:srgbClr val="FFC00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just"/>
            <a:r>
              <a:rPr lang="en-US" altLang="zh-CN" sz="2400" dirty="0">
                <a:latin typeface="Comic Sans MS" panose="030F0702030302020204" charset="0"/>
                <a:cs typeface="Comic Sans MS" panose="030F0702030302020204" charset="0"/>
              </a:rPr>
              <a:t>or a </a:t>
            </a:r>
            <a:r>
              <a:rPr lang="en-US" altLang="zh-CN" sz="2400" dirty="0">
                <a:solidFill>
                  <a:srgbClr val="00B050"/>
                </a:solidFill>
                <a:latin typeface="Comic Sans MS" panose="030F0702030302020204" charset="0"/>
                <a:cs typeface="Comic Sans MS" panose="030F0702030302020204" charset="0"/>
              </a:rPr>
              <a:t>post man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2393680" y="1363542"/>
            <a:ext cx="6354784" cy="2720376"/>
            <a:chOff x="2169490" y="2787774"/>
            <a:chExt cx="6354784" cy="235572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9490" y="2787774"/>
              <a:ext cx="2355726" cy="235572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208" y="2806317"/>
              <a:ext cx="2277794" cy="227779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1762" y="2787774"/>
              <a:ext cx="1962512" cy="2337183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5" grpId="1"/>
      <p:bldP spid="3" grpId="0"/>
      <p:bldP spid="3" grpId="1"/>
      <p:bldP spid="7" grpId="0"/>
      <p:bldP spid="7" grpId="1"/>
      <p:bldP spid="12" grpId="0"/>
      <p:bldP spid="1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16360" y="318284"/>
            <a:ext cx="4053418" cy="2394168"/>
            <a:chOff x="516360" y="318284"/>
            <a:chExt cx="4053418" cy="2394168"/>
          </a:xfrm>
        </p:grpSpPr>
        <p:sp>
          <p:nvSpPr>
            <p:cNvPr id="5" name="矩形 4"/>
            <p:cNvSpPr/>
            <p:nvPr/>
          </p:nvSpPr>
          <p:spPr>
            <a:xfrm>
              <a:off x="516360" y="1461388"/>
              <a:ext cx="11929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prstClr val="black"/>
                  </a:solidFill>
                  <a:latin typeface="Comic Sans MS" panose="030F0702030302020204" charset="0"/>
                  <a:cs typeface="Comic Sans MS" panose="030F0702030302020204" charset="0"/>
                </a:rPr>
                <a:t>doctor</a:t>
              </a:r>
              <a:r>
                <a:rPr lang="en-US" altLang="zh-CN" dirty="0">
                  <a:solidFill>
                    <a:prstClr val="black"/>
                  </a:solidFill>
                </a:rPr>
                <a:t> </a:t>
              </a:r>
              <a:endParaRPr lang="en-US" altLang="zh-CN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5610" y="318284"/>
              <a:ext cx="2394168" cy="2394168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4685173" y="202415"/>
            <a:ext cx="4048084" cy="2510037"/>
            <a:chOff x="4685173" y="202415"/>
            <a:chExt cx="4048084" cy="2510037"/>
          </a:xfrm>
        </p:grpSpPr>
        <p:sp>
          <p:nvSpPr>
            <p:cNvPr id="8" name="矩形 7"/>
            <p:cNvSpPr/>
            <p:nvPr/>
          </p:nvSpPr>
          <p:spPr>
            <a:xfrm>
              <a:off x="7620452" y="1347614"/>
              <a:ext cx="11128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prstClr val="black"/>
                  </a:solidFill>
                  <a:latin typeface="Comic Sans MS" panose="030F0702030302020204" charset="0"/>
                  <a:cs typeface="Comic Sans MS" panose="030F0702030302020204" charset="0"/>
                </a:rPr>
                <a:t>lawyer</a:t>
              </a:r>
              <a:endParaRPr lang="zh-CN" altLang="en-US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90"/>
            <a:stretch>
              <a:fillRect/>
            </a:stretch>
          </p:blipFill>
          <p:spPr>
            <a:xfrm>
              <a:off x="4685173" y="202415"/>
              <a:ext cx="2636320" cy="2510037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516360" y="2712452"/>
            <a:ext cx="4053418" cy="2359660"/>
            <a:chOff x="516360" y="2712452"/>
            <a:chExt cx="4053418" cy="2359660"/>
          </a:xfrm>
        </p:grpSpPr>
        <p:sp>
          <p:nvSpPr>
            <p:cNvPr id="11" name="矩形 10"/>
            <p:cNvSpPr/>
            <p:nvPr/>
          </p:nvSpPr>
          <p:spPr>
            <a:xfrm>
              <a:off x="516360" y="3091552"/>
              <a:ext cx="95410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prstClr val="black"/>
                  </a:solidFill>
                  <a:latin typeface="Comic Sans MS" panose="030F0702030302020204" charset="0"/>
                  <a:cs typeface="Comic Sans MS" panose="030F0702030302020204" charset="0"/>
                </a:rPr>
                <a:t>actor</a:t>
              </a:r>
              <a:endParaRPr lang="zh-CN" altLang="en-US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6141" y="2712452"/>
              <a:ext cx="2613637" cy="2359660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4569778" y="2571750"/>
            <a:ext cx="4462440" cy="2569528"/>
            <a:chOff x="4569778" y="2761932"/>
            <a:chExt cx="4462440" cy="2569528"/>
          </a:xfrm>
        </p:grpSpPr>
        <p:sp>
          <p:nvSpPr>
            <p:cNvPr id="14" name="矩形 13"/>
            <p:cNvSpPr/>
            <p:nvPr/>
          </p:nvSpPr>
          <p:spPr>
            <a:xfrm>
              <a:off x="7321493" y="3219822"/>
              <a:ext cx="17107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prstClr val="black"/>
                  </a:solidFill>
                  <a:latin typeface="Comic Sans MS" panose="030F0702030302020204" charset="0"/>
                  <a:cs typeface="Comic Sans MS" panose="030F0702030302020204" charset="0"/>
                </a:rPr>
                <a:t>or a singer</a:t>
              </a:r>
              <a:endParaRPr lang="zh-CN" altLang="en-US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9778" y="2761932"/>
              <a:ext cx="2569528" cy="256952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cut/>
      </p:transition>
    </mc:Choice>
    <mc:Fallback xmlns="">
      <p:transition spd="slow" advClick="0" advTm="4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6"/>
          <a:stretch>
            <a:fillRect/>
          </a:stretch>
        </p:blipFill>
        <p:spPr>
          <a:xfrm>
            <a:off x="2051720" y="384076"/>
            <a:ext cx="4957590" cy="4673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195736" y="411510"/>
            <a:ext cx="4724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why</a:t>
            </a:r>
            <a:r>
              <a:rPr lang="en-US" altLang="zh-CN" kern="100" dirty="0">
                <a:solidFill>
                  <a:srgbClr val="333333"/>
                </a:solidFill>
                <a:latin typeface="微软雅黑" panose="020B0503020204020204" charset="-122"/>
                <a:cs typeface="Times New Roman" panose="02020603050405020304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not 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president</a:t>
            </a:r>
            <a:r>
              <a:rPr lang="en-US" altLang="zh-CN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 be a dreamer</a:t>
            </a:r>
          </a:p>
        </p:txBody>
      </p:sp>
      <p:sp>
        <p:nvSpPr>
          <p:cNvPr id="5" name="矩形 4"/>
          <p:cNvSpPr/>
          <p:nvPr/>
        </p:nvSpPr>
        <p:spPr>
          <a:xfrm>
            <a:off x="2051720" y="987574"/>
            <a:ext cx="5468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you can be just </a:t>
            </a:r>
            <a:r>
              <a:rPr lang="en-US" altLang="zh-CN" sz="2400" dirty="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the one </a:t>
            </a:r>
            <a:r>
              <a:rPr lang="en-US" altLang="zh-CN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you </a:t>
            </a:r>
            <a:r>
              <a:rPr lang="en-US" altLang="zh-CN" sz="2400" dirty="0" err="1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wanna</a:t>
            </a:r>
            <a:r>
              <a:rPr lang="en-US" altLang="zh-CN" sz="2400" dirty="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 be</a:t>
            </a:r>
            <a:endParaRPr lang="zh-CN" altLang="en-US" sz="2400" dirty="0">
              <a:solidFill>
                <a:srgbClr val="C0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60232" y="1635646"/>
            <a:ext cx="210346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dirty="0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</a:rPr>
              <a:t>police man </a:t>
            </a:r>
            <a:endParaRPr lang="en-US" altLang="zh-CN" sz="2400" dirty="0" smtClean="0">
              <a:solidFill>
                <a:srgbClr val="0070C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just"/>
            <a:endParaRPr lang="en-US" altLang="zh-CN" sz="2400" dirty="0">
              <a:solidFill>
                <a:srgbClr val="0070C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just"/>
            <a:r>
              <a:rPr lang="en-US" altLang="zh-CN" sz="2400" dirty="0" smtClean="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fire fighter</a:t>
            </a:r>
          </a:p>
          <a:p>
            <a:pPr algn="just"/>
            <a:r>
              <a:rPr lang="en-US" altLang="zh-CN" sz="2400" dirty="0" smtClean="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  <a:endParaRPr lang="en-US" altLang="zh-CN" sz="2400" dirty="0">
              <a:solidFill>
                <a:srgbClr val="FFC00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just"/>
            <a:r>
              <a:rPr lang="en-US" altLang="zh-CN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or a </a:t>
            </a:r>
            <a:r>
              <a:rPr lang="en-US" altLang="zh-CN" sz="2400" dirty="0">
                <a:solidFill>
                  <a:srgbClr val="00B050"/>
                </a:solidFill>
                <a:latin typeface="Comic Sans MS" panose="030F0702030302020204" charset="0"/>
                <a:cs typeface="Comic Sans MS" panose="030F0702030302020204" charset="0"/>
              </a:rPr>
              <a:t>post man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0" y="1480923"/>
            <a:ext cx="6354784" cy="2720376"/>
            <a:chOff x="2169490" y="2787774"/>
            <a:chExt cx="6354784" cy="235572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69490" y="2787774"/>
              <a:ext cx="2355726" cy="2355726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53208" y="2806317"/>
              <a:ext cx="2277794" cy="227779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61762" y="2787774"/>
              <a:ext cx="1962512" cy="2337183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xit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2" presetClass="exit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552252"/>
            <a:ext cx="5485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why not something like your </a:t>
            </a:r>
            <a:r>
              <a:rPr lang="en-US" altLang="zh-CN" sz="2400" dirty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anose="030F0702030302020204" charset="0"/>
                <a:cs typeface="Comic Sans MS" panose="030F0702030302020204" charset="0"/>
              </a:rPr>
              <a:t>old </a:t>
            </a:r>
            <a:r>
              <a:rPr lang="en-US" altLang="zh-CN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anose="030F0702030302020204" charset="0"/>
                <a:cs typeface="Comic Sans MS" panose="030F0702030302020204" charset="0"/>
              </a:rPr>
              <a:t>man?</a:t>
            </a:r>
            <a:endParaRPr lang="zh-CN" altLang="en-US" sz="2400" dirty="0">
              <a:solidFill>
                <a:srgbClr val="1F497D">
                  <a:lumMod val="60000"/>
                  <a:lumOff val="40000"/>
                </a:srgbClr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51900"/>
            <a:ext cx="3581400" cy="35814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54517" y="0"/>
            <a:ext cx="9053813" cy="4948014"/>
            <a:chOff x="154517" y="0"/>
            <a:chExt cx="9053813" cy="494801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9" t="7844" r="2200" b="10537"/>
            <a:stretch>
              <a:fillRect/>
            </a:stretch>
          </p:blipFill>
          <p:spPr>
            <a:xfrm>
              <a:off x="154517" y="0"/>
              <a:ext cx="9053813" cy="4948014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267744" y="1653056"/>
              <a:ext cx="360387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prstClr val="black"/>
                  </a:solidFill>
                  <a:latin typeface="Comic Sans MS" panose="030F0702030302020204" charset="0"/>
                  <a:cs typeface="Comic Sans MS" panose="030F0702030302020204" charset="0"/>
                </a:rPr>
                <a:t>you can be just </a:t>
              </a:r>
              <a:r>
                <a:rPr lang="en-US" altLang="zh-CN" sz="2400" dirty="0">
                  <a:solidFill>
                    <a:srgbClr val="FFC000"/>
                  </a:solidFill>
                  <a:latin typeface="Comic Sans MS" panose="030F0702030302020204" charset="0"/>
                  <a:cs typeface="Comic Sans MS" panose="030F0702030302020204" charset="0"/>
                </a:rPr>
                <a:t>the one </a:t>
              </a:r>
              <a:endParaRPr lang="en-US" altLang="zh-CN" sz="2400" dirty="0" smtClean="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endParaRPr>
            </a:p>
            <a:p>
              <a:r>
                <a:rPr lang="en-US" altLang="zh-CN" sz="2400" dirty="0" smtClean="0">
                  <a:solidFill>
                    <a:prstClr val="black"/>
                  </a:solidFill>
                  <a:latin typeface="Comic Sans MS" panose="030F0702030302020204" charset="0"/>
                  <a:cs typeface="Comic Sans MS" panose="030F0702030302020204" charset="0"/>
                </a:rPr>
                <a:t>you </a:t>
              </a:r>
              <a:r>
                <a:rPr lang="en-US" altLang="zh-CN" sz="2400" dirty="0" err="1">
                  <a:solidFill>
                    <a:srgbClr val="C00000"/>
                  </a:solidFill>
                  <a:latin typeface="Comic Sans MS" panose="030F0702030302020204" charset="0"/>
                  <a:cs typeface="Comic Sans MS" panose="030F0702030302020204" charset="0"/>
                </a:rPr>
                <a:t>wanna</a:t>
              </a:r>
              <a:r>
                <a:rPr lang="en-US" altLang="zh-CN" sz="2400" dirty="0">
                  <a:solidFill>
                    <a:srgbClr val="C00000"/>
                  </a:solidFill>
                  <a:latin typeface="Comic Sans MS" panose="030F0702030302020204" charset="0"/>
                  <a:cs typeface="Comic Sans MS" panose="030F0702030302020204" charset="0"/>
                </a:rPr>
                <a:t> be</a:t>
              </a:r>
              <a:endParaRPr lang="zh-CN" altLang="en-US" sz="2400" dirty="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</p:grpSp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16360" y="318284"/>
            <a:ext cx="4053418" cy="2394168"/>
            <a:chOff x="516360" y="318284"/>
            <a:chExt cx="4053418" cy="2394168"/>
          </a:xfrm>
        </p:grpSpPr>
        <p:sp>
          <p:nvSpPr>
            <p:cNvPr id="5" name="矩形 4"/>
            <p:cNvSpPr/>
            <p:nvPr/>
          </p:nvSpPr>
          <p:spPr>
            <a:xfrm>
              <a:off x="516360" y="1461388"/>
              <a:ext cx="11929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prstClr val="black"/>
                  </a:solidFill>
                  <a:latin typeface="Comic Sans MS" panose="030F0702030302020204" charset="0"/>
                  <a:cs typeface="Comic Sans MS" panose="030F0702030302020204" charset="0"/>
                </a:rPr>
                <a:t>doctor</a:t>
              </a:r>
              <a:r>
                <a:rPr lang="en-US" altLang="zh-CN" dirty="0">
                  <a:solidFill>
                    <a:prstClr val="black"/>
                  </a:solidFill>
                </a:rPr>
                <a:t> </a:t>
              </a:r>
              <a:endParaRPr lang="en-US" altLang="zh-CN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5610" y="318284"/>
              <a:ext cx="2394168" cy="2394168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4685173" y="202415"/>
            <a:ext cx="4048084" cy="2510037"/>
            <a:chOff x="4685173" y="202415"/>
            <a:chExt cx="4048084" cy="2510037"/>
          </a:xfrm>
        </p:grpSpPr>
        <p:sp>
          <p:nvSpPr>
            <p:cNvPr id="8" name="矩形 7"/>
            <p:cNvSpPr/>
            <p:nvPr/>
          </p:nvSpPr>
          <p:spPr>
            <a:xfrm>
              <a:off x="7620452" y="1347614"/>
              <a:ext cx="11128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prstClr val="black"/>
                  </a:solidFill>
                  <a:latin typeface="Comic Sans MS" panose="030F0702030302020204" charset="0"/>
                  <a:cs typeface="Comic Sans MS" panose="030F0702030302020204" charset="0"/>
                </a:rPr>
                <a:t>lawyer</a:t>
              </a:r>
              <a:endParaRPr lang="zh-CN" altLang="en-US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90"/>
            <a:stretch>
              <a:fillRect/>
            </a:stretch>
          </p:blipFill>
          <p:spPr>
            <a:xfrm>
              <a:off x="4685173" y="202415"/>
              <a:ext cx="2636320" cy="2510037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516360" y="2712452"/>
            <a:ext cx="4053418" cy="2359660"/>
            <a:chOff x="516360" y="2712452"/>
            <a:chExt cx="4053418" cy="2359660"/>
          </a:xfrm>
        </p:grpSpPr>
        <p:sp>
          <p:nvSpPr>
            <p:cNvPr id="11" name="矩形 10"/>
            <p:cNvSpPr/>
            <p:nvPr/>
          </p:nvSpPr>
          <p:spPr>
            <a:xfrm>
              <a:off x="516360" y="3091552"/>
              <a:ext cx="95410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prstClr val="black"/>
                  </a:solidFill>
                  <a:latin typeface="Comic Sans MS" panose="030F0702030302020204" charset="0"/>
                  <a:cs typeface="Comic Sans MS" panose="030F0702030302020204" charset="0"/>
                </a:rPr>
                <a:t>actor</a:t>
              </a:r>
              <a:endParaRPr lang="zh-CN" altLang="en-US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6141" y="2712452"/>
              <a:ext cx="2613637" cy="2359660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4569778" y="2571750"/>
            <a:ext cx="4462440" cy="2569528"/>
            <a:chOff x="4569778" y="2761932"/>
            <a:chExt cx="4462440" cy="2569528"/>
          </a:xfrm>
        </p:grpSpPr>
        <p:sp>
          <p:nvSpPr>
            <p:cNvPr id="14" name="矩形 13"/>
            <p:cNvSpPr/>
            <p:nvPr/>
          </p:nvSpPr>
          <p:spPr>
            <a:xfrm>
              <a:off x="7321493" y="3219822"/>
              <a:ext cx="17107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prstClr val="black"/>
                  </a:solidFill>
                  <a:latin typeface="Comic Sans MS" panose="030F0702030302020204" charset="0"/>
                  <a:cs typeface="Comic Sans MS" panose="030F0702030302020204" charset="0"/>
                </a:rPr>
                <a:t>or a singer</a:t>
              </a:r>
              <a:endParaRPr lang="zh-CN" altLang="en-US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9778" y="2761932"/>
              <a:ext cx="2569528" cy="2569528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3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6"/>
          <a:stretch>
            <a:fillRect/>
          </a:stretch>
        </p:blipFill>
        <p:spPr>
          <a:xfrm>
            <a:off x="2051720" y="384076"/>
            <a:ext cx="4957590" cy="4673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195736" y="411510"/>
            <a:ext cx="4724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why</a:t>
            </a:r>
            <a:r>
              <a:rPr lang="en-US" altLang="zh-CN" kern="100" dirty="0">
                <a:solidFill>
                  <a:srgbClr val="333333"/>
                </a:solidFill>
                <a:latin typeface="微软雅黑" panose="020B0503020204020204" charset="-122"/>
                <a:cs typeface="Times New Roman" panose="02020603050405020304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not 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president</a:t>
            </a:r>
            <a:r>
              <a:rPr lang="en-US" altLang="zh-CN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 be a dreamer</a:t>
            </a:r>
          </a:p>
        </p:txBody>
      </p:sp>
      <p:sp>
        <p:nvSpPr>
          <p:cNvPr id="5" name="矩形 4"/>
          <p:cNvSpPr/>
          <p:nvPr/>
        </p:nvSpPr>
        <p:spPr>
          <a:xfrm>
            <a:off x="2051720" y="987574"/>
            <a:ext cx="5468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you can be just </a:t>
            </a:r>
            <a:r>
              <a:rPr lang="en-US" altLang="zh-CN" sz="2400" dirty="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the one </a:t>
            </a:r>
            <a:r>
              <a:rPr lang="en-US" altLang="zh-CN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you </a:t>
            </a:r>
            <a:r>
              <a:rPr lang="en-US" altLang="zh-CN" sz="2400" dirty="0" err="1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wanna</a:t>
            </a:r>
            <a:r>
              <a:rPr lang="en-US" altLang="zh-CN" sz="2400" dirty="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 be</a:t>
            </a:r>
            <a:endParaRPr lang="zh-CN" altLang="en-US" sz="2400" dirty="0">
              <a:solidFill>
                <a:srgbClr val="C0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60232" y="1635646"/>
            <a:ext cx="210346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dirty="0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</a:rPr>
              <a:t>police man </a:t>
            </a:r>
            <a:endParaRPr lang="en-US" altLang="zh-CN" sz="2400" dirty="0" smtClean="0">
              <a:solidFill>
                <a:srgbClr val="0070C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just"/>
            <a:endParaRPr lang="en-US" altLang="zh-CN" sz="2400" dirty="0">
              <a:solidFill>
                <a:srgbClr val="0070C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just"/>
            <a:r>
              <a:rPr lang="en-US" altLang="zh-CN" sz="2400" dirty="0" smtClean="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fire fighter</a:t>
            </a:r>
          </a:p>
          <a:p>
            <a:pPr algn="just"/>
            <a:r>
              <a:rPr lang="en-US" altLang="zh-CN" sz="2400" dirty="0" smtClean="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  <a:endParaRPr lang="en-US" altLang="zh-CN" sz="2400" dirty="0">
              <a:solidFill>
                <a:srgbClr val="FFC00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just"/>
            <a:r>
              <a:rPr lang="en-US" altLang="zh-CN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or a </a:t>
            </a:r>
            <a:r>
              <a:rPr lang="en-US" altLang="zh-CN" sz="2400" dirty="0">
                <a:solidFill>
                  <a:srgbClr val="00B050"/>
                </a:solidFill>
                <a:latin typeface="Comic Sans MS" panose="030F0702030302020204" charset="0"/>
                <a:cs typeface="Comic Sans MS" panose="030F0702030302020204" charset="0"/>
              </a:rPr>
              <a:t>post man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0" y="1480923"/>
            <a:ext cx="6354784" cy="2720376"/>
            <a:chOff x="2169490" y="2787774"/>
            <a:chExt cx="6354784" cy="235572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69490" y="2787774"/>
              <a:ext cx="2355726" cy="2355726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53208" y="2806317"/>
              <a:ext cx="2277794" cy="227779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61762" y="2787774"/>
              <a:ext cx="1962512" cy="2337183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xit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83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4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225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225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225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24"/>
                            </p:stCondLst>
                            <p:childTnLst>
                              <p:par>
                                <p:cTn id="43" presetID="2" presetClass="exit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7" grpId="1"/>
      <p:bldP spid="7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552252"/>
            <a:ext cx="5485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why not something like your </a:t>
            </a:r>
            <a:r>
              <a:rPr lang="en-US" altLang="zh-CN" sz="2400" dirty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anose="030F0702030302020204" charset="0"/>
                <a:cs typeface="Comic Sans MS" panose="030F0702030302020204" charset="0"/>
              </a:rPr>
              <a:t>old </a:t>
            </a:r>
            <a:r>
              <a:rPr lang="en-US" altLang="zh-CN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anose="030F0702030302020204" charset="0"/>
                <a:cs typeface="Comic Sans MS" panose="030F0702030302020204" charset="0"/>
              </a:rPr>
              <a:t>man?</a:t>
            </a:r>
            <a:endParaRPr lang="zh-CN" altLang="en-US" sz="2400" dirty="0">
              <a:solidFill>
                <a:srgbClr val="1F497D">
                  <a:lumMod val="60000"/>
                  <a:lumOff val="40000"/>
                </a:srgbClr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51900"/>
            <a:ext cx="3581400" cy="35814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54517" y="0"/>
            <a:ext cx="9053813" cy="4948014"/>
            <a:chOff x="154517" y="0"/>
            <a:chExt cx="9053813" cy="494801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9" t="7844" r="2200" b="10537"/>
            <a:stretch>
              <a:fillRect/>
            </a:stretch>
          </p:blipFill>
          <p:spPr>
            <a:xfrm>
              <a:off x="154517" y="0"/>
              <a:ext cx="9053813" cy="4948014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267744" y="1653056"/>
              <a:ext cx="360387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prstClr val="black"/>
                  </a:solidFill>
                  <a:latin typeface="Comic Sans MS" panose="030F0702030302020204" charset="0"/>
                  <a:cs typeface="Comic Sans MS" panose="030F0702030302020204" charset="0"/>
                </a:rPr>
                <a:t>you can be just </a:t>
              </a:r>
              <a:r>
                <a:rPr lang="en-US" altLang="zh-CN" sz="2400" dirty="0">
                  <a:solidFill>
                    <a:srgbClr val="FFC000"/>
                  </a:solidFill>
                  <a:latin typeface="Comic Sans MS" panose="030F0702030302020204" charset="0"/>
                  <a:cs typeface="Comic Sans MS" panose="030F0702030302020204" charset="0"/>
                </a:rPr>
                <a:t>the one </a:t>
              </a:r>
              <a:endParaRPr lang="en-US" altLang="zh-CN" sz="2400" dirty="0" smtClean="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endParaRPr>
            </a:p>
            <a:p>
              <a:r>
                <a:rPr lang="en-US" altLang="zh-CN" sz="2400" dirty="0" smtClean="0">
                  <a:solidFill>
                    <a:prstClr val="black"/>
                  </a:solidFill>
                  <a:latin typeface="Comic Sans MS" panose="030F0702030302020204" charset="0"/>
                  <a:cs typeface="Comic Sans MS" panose="030F0702030302020204" charset="0"/>
                </a:rPr>
                <a:t>you </a:t>
              </a:r>
              <a:r>
                <a:rPr lang="en-US" altLang="zh-CN" sz="2400" dirty="0" err="1">
                  <a:solidFill>
                    <a:srgbClr val="C00000"/>
                  </a:solidFill>
                  <a:latin typeface="Comic Sans MS" panose="030F0702030302020204" charset="0"/>
                  <a:cs typeface="Comic Sans MS" panose="030F0702030302020204" charset="0"/>
                </a:rPr>
                <a:t>wanna</a:t>
              </a:r>
              <a:r>
                <a:rPr lang="en-US" altLang="zh-CN" sz="2400" dirty="0">
                  <a:solidFill>
                    <a:srgbClr val="C00000"/>
                  </a:solidFill>
                  <a:latin typeface="Comic Sans MS" panose="030F0702030302020204" charset="0"/>
                  <a:cs typeface="Comic Sans MS" panose="030F0702030302020204" charset="0"/>
                </a:rPr>
                <a:t> be</a:t>
              </a:r>
              <a:endParaRPr lang="zh-CN" altLang="en-US" sz="2400" dirty="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</p:grpSp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8550"/>
            <a:ext cx="9323937" cy="540861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513585" y="1419622"/>
            <a:ext cx="41168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50" dirty="0" smtClean="0">
                <a:ln w="11430">
                  <a:solidFill>
                    <a:schemeClr val="bg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Be what you</a:t>
            </a:r>
          </a:p>
          <a:p>
            <a:pPr algn="ctr"/>
            <a:r>
              <a:rPr lang="en-US" altLang="zh-CN" sz="5400" b="1" spc="50" dirty="0" err="1" smtClean="0">
                <a:ln w="11430">
                  <a:solidFill>
                    <a:schemeClr val="bg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Wanna</a:t>
            </a:r>
            <a:r>
              <a:rPr lang="en-US" altLang="zh-CN" sz="5400" b="1" spc="50" dirty="0" smtClean="0">
                <a:ln w="11430">
                  <a:solidFill>
                    <a:schemeClr val="bg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 be</a:t>
            </a:r>
            <a:endParaRPr lang="zh-CN" altLang="en-US" sz="5400" b="1" cap="none" spc="50" dirty="0">
              <a:ln w="11430">
                <a:solidFill>
                  <a:schemeClr val="bg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35696" y="552252"/>
            <a:ext cx="5485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Comic Sans MS" panose="030F0702030302020204" charset="0"/>
                <a:cs typeface="Comic Sans MS" panose="030F0702030302020204" charset="0"/>
              </a:rPr>
              <a:t>why not something like your </a:t>
            </a:r>
            <a:r>
              <a:rPr lang="en-US" altLang="zh-CN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old </a:t>
            </a:r>
            <a:r>
              <a:rPr lang="en-US" altLang="zh-CN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man?</a:t>
            </a:r>
            <a:endParaRPr lang="zh-CN" altLang="en-US" sz="2400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35696" y="2156251"/>
            <a:ext cx="5468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Comic Sans MS" panose="030F0702030302020204" charset="0"/>
                <a:cs typeface="Comic Sans MS" panose="030F0702030302020204" charset="0"/>
              </a:rPr>
              <a:t>you can be just </a:t>
            </a:r>
            <a:r>
              <a:rPr lang="en-US" altLang="zh-CN" sz="2400" dirty="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the one </a:t>
            </a:r>
            <a:r>
              <a:rPr lang="en-US" altLang="zh-CN" sz="2400" dirty="0">
                <a:latin typeface="Comic Sans MS" panose="030F0702030302020204" charset="0"/>
                <a:cs typeface="Comic Sans MS" panose="030F0702030302020204" charset="0"/>
              </a:rPr>
              <a:t>you </a:t>
            </a:r>
            <a:r>
              <a:rPr lang="en-US" altLang="zh-CN" sz="2400" dirty="0" err="1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wanna</a:t>
            </a:r>
            <a:r>
              <a:rPr lang="en-US" altLang="zh-CN" sz="2400" dirty="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 be</a:t>
            </a:r>
            <a:endParaRPr lang="zh-CN" altLang="en-US" sz="2400" dirty="0">
              <a:solidFill>
                <a:srgbClr val="C0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51900"/>
            <a:ext cx="3581400" cy="358140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614244" y="318284"/>
            <a:ext cx="4053418" cy="2394168"/>
            <a:chOff x="516360" y="318284"/>
            <a:chExt cx="4053418" cy="2394168"/>
          </a:xfrm>
        </p:grpSpPr>
        <p:sp>
          <p:nvSpPr>
            <p:cNvPr id="5" name="矩形 4"/>
            <p:cNvSpPr/>
            <p:nvPr/>
          </p:nvSpPr>
          <p:spPr>
            <a:xfrm>
              <a:off x="516360" y="1461388"/>
              <a:ext cx="11929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latin typeface="Comic Sans MS" panose="030F0702030302020204" charset="0"/>
                  <a:cs typeface="Comic Sans MS" panose="030F0702030302020204" charset="0"/>
                </a:rPr>
                <a:t>doctor</a:t>
              </a:r>
              <a:r>
                <a:rPr lang="en-US" altLang="zh-CN" dirty="0"/>
                <a:t> </a:t>
              </a:r>
              <a:endParaRPr lang="en-US" altLang="zh-CN" dirty="0" smtClean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5610" y="318284"/>
              <a:ext cx="2394168" cy="2394168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516360" y="2712452"/>
            <a:ext cx="4053418" cy="2359660"/>
            <a:chOff x="516360" y="2712452"/>
            <a:chExt cx="4053418" cy="2359660"/>
          </a:xfrm>
        </p:grpSpPr>
        <p:sp>
          <p:nvSpPr>
            <p:cNvPr id="6" name="矩形 5"/>
            <p:cNvSpPr/>
            <p:nvPr/>
          </p:nvSpPr>
          <p:spPr>
            <a:xfrm>
              <a:off x="516360" y="3091552"/>
              <a:ext cx="95410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latin typeface="Comic Sans MS" panose="030F0702030302020204" charset="0"/>
                  <a:cs typeface="Comic Sans MS" panose="030F0702030302020204" charset="0"/>
                </a:rPr>
                <a:t>actor</a:t>
              </a:r>
              <a:endParaRPr lang="zh-CN" altLang="en-US" sz="2400" dirty="0"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6141" y="2712452"/>
              <a:ext cx="2613637" cy="2359660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4569778" y="2571750"/>
            <a:ext cx="4462440" cy="2569528"/>
            <a:chOff x="4569778" y="2761932"/>
            <a:chExt cx="4462440" cy="2569528"/>
          </a:xfrm>
        </p:grpSpPr>
        <p:sp>
          <p:nvSpPr>
            <p:cNvPr id="8" name="矩形 7"/>
            <p:cNvSpPr/>
            <p:nvPr/>
          </p:nvSpPr>
          <p:spPr>
            <a:xfrm>
              <a:off x="7321493" y="3219822"/>
              <a:ext cx="17107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latin typeface="Comic Sans MS" panose="030F0702030302020204" charset="0"/>
                  <a:cs typeface="Comic Sans MS" panose="030F0702030302020204" charset="0"/>
                </a:rPr>
                <a:t>or a singer</a:t>
              </a:r>
              <a:endParaRPr lang="zh-CN" altLang="en-US" sz="2400" dirty="0"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9778" y="2761932"/>
              <a:ext cx="2569528" cy="2569528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4685173" y="202415"/>
            <a:ext cx="4048084" cy="2510037"/>
            <a:chOff x="4685173" y="202415"/>
            <a:chExt cx="4048084" cy="2510037"/>
          </a:xfrm>
        </p:grpSpPr>
        <p:sp>
          <p:nvSpPr>
            <p:cNvPr id="7" name="矩形 6"/>
            <p:cNvSpPr/>
            <p:nvPr/>
          </p:nvSpPr>
          <p:spPr>
            <a:xfrm>
              <a:off x="7620452" y="1347614"/>
              <a:ext cx="11128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latin typeface="Comic Sans MS" panose="030F0702030302020204" charset="0"/>
                  <a:cs typeface="Comic Sans MS" panose="030F0702030302020204" charset="0"/>
                </a:rPr>
                <a:t>lawyer</a:t>
              </a:r>
              <a:endParaRPr lang="zh-CN" altLang="en-US" sz="2400" dirty="0"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90"/>
            <a:stretch>
              <a:fillRect/>
            </a:stretch>
          </p:blipFill>
          <p:spPr>
            <a:xfrm>
              <a:off x="4685173" y="202415"/>
              <a:ext cx="2636320" cy="251003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9000">
        <p:push dir="u"/>
      </p:transition>
    </mc:Choice>
    <mc:Fallback xmlns="">
      <p:transition advClick="0" advTm="9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4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43808" y="1940957"/>
            <a:ext cx="4908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Comic Sans MS" panose="030F0702030302020204" charset="0"/>
                <a:cs typeface="Comic Sans MS" panose="030F0702030302020204" charset="0"/>
              </a:rPr>
              <a:t>why not 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president</a:t>
            </a:r>
            <a:r>
              <a:rPr lang="en-US" altLang="zh-CN" sz="2400" dirty="0">
                <a:latin typeface="Comic Sans MS" panose="030F0702030302020204" charset="0"/>
                <a:cs typeface="Comic Sans MS" panose="030F0702030302020204" charset="0"/>
              </a:rPr>
              <a:t> be a </a:t>
            </a:r>
            <a:r>
              <a:rPr lang="en-US" altLang="zh-CN" sz="2400" dirty="0" smtClean="0">
                <a:solidFill>
                  <a:srgbClr val="E77DBA"/>
                </a:solidFill>
                <a:latin typeface="Comic Sans MS" panose="030F0702030302020204" charset="0"/>
                <a:cs typeface="Comic Sans MS" panose="030F0702030302020204" charset="0"/>
              </a:rPr>
              <a:t>dreamer?</a:t>
            </a:r>
            <a:endParaRPr lang="zh-CN" altLang="en-US" sz="2400" dirty="0">
              <a:solidFill>
                <a:srgbClr val="E77DBA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18962" y="2254101"/>
            <a:ext cx="5958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you can be just the </a:t>
            </a:r>
            <a:r>
              <a:rPr lang="en-US" altLang="zh-CN" sz="2400" dirty="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one</a:t>
            </a:r>
            <a:r>
              <a:rPr lang="en-US" altLang="zh-CN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 you </a:t>
            </a:r>
            <a:r>
              <a:rPr lang="en-US" altLang="zh-CN" sz="2400" dirty="0" err="1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wanna</a:t>
            </a:r>
            <a:r>
              <a:rPr lang="en-US" altLang="zh-CN" sz="2400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 be</a:t>
            </a:r>
          </a:p>
        </p:txBody>
      </p:sp>
      <p:sp>
        <p:nvSpPr>
          <p:cNvPr id="15" name="矩形 14"/>
          <p:cNvSpPr/>
          <p:nvPr/>
        </p:nvSpPr>
        <p:spPr>
          <a:xfrm>
            <a:off x="2318962" y="2000687"/>
            <a:ext cx="47179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Comic Sans MS" panose="030F0702030302020204" charset="0"/>
                <a:cs typeface="Comic Sans MS" panose="030F0702030302020204" charset="0"/>
              </a:rPr>
              <a:t>I</a:t>
            </a:r>
            <a:r>
              <a:rPr lang="en-US" altLang="zh-CN" sz="2400" dirty="0" smtClean="0"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zh-CN" sz="2400" dirty="0">
                <a:latin typeface="Comic Sans MS" panose="030F0702030302020204" charset="0"/>
                <a:cs typeface="Comic Sans MS" panose="030F0702030302020204" charset="0"/>
              </a:rPr>
              <a:t>know that we all got </a:t>
            </a:r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one 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thing</a:t>
            </a:r>
            <a:endParaRPr lang="en-US" altLang="zh-CN" sz="2400" dirty="0" smtClean="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2400" dirty="0" smtClean="0">
                <a:latin typeface="Comic Sans MS" panose="030F0702030302020204" charset="0"/>
                <a:cs typeface="Comic Sans MS" panose="030F0702030302020204" charset="0"/>
              </a:rPr>
              <a:t>that </a:t>
            </a:r>
            <a:r>
              <a:rPr lang="en-US" altLang="zh-CN" sz="2400" dirty="0">
                <a:latin typeface="Comic Sans MS" panose="030F0702030302020204" charset="0"/>
                <a:cs typeface="Comic Sans MS" panose="030F0702030302020204" charset="0"/>
              </a:rPr>
              <a:t>we </a:t>
            </a:r>
            <a:r>
              <a:rPr lang="en-US" altLang="zh-CN" sz="2400" dirty="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all</a:t>
            </a:r>
            <a:r>
              <a:rPr lang="en-US" altLang="zh-CN" sz="2400" dirty="0">
                <a:latin typeface="Comic Sans MS" panose="030F0702030302020204" charset="0"/>
                <a:cs typeface="Comic Sans MS" panose="030F0702030302020204" charset="0"/>
              </a:rPr>
              <a:t> share </a:t>
            </a:r>
            <a:r>
              <a:rPr lang="en-US" altLang="zh-CN" sz="2400" dirty="0" smtClean="0">
                <a:latin typeface="Comic Sans MS" panose="030F0702030302020204" charset="0"/>
                <a:cs typeface="Comic Sans MS" panose="030F0702030302020204" charset="0"/>
              </a:rPr>
              <a:t>together</a:t>
            </a:r>
            <a:endParaRPr lang="en-US" altLang="zh-CN" sz="2400" dirty="0"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p:transition spd="slow" advClick="0" advTm="9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00"/>
                            </p:stCondLst>
                            <p:childTnLst>
                              <p:par>
                                <p:cTn id="19" presetID="31" presetClass="exit" presetSubtype="0" fill="hold" grpId="2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3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53" presetClass="exit" presetSubtype="32" fill="hold" grpId="1" nodeType="afterEffect">
                                  <p:stCondLst>
                                    <p:cond delay="1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2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35302"/>
            <a:ext cx="6753751" cy="2713087"/>
            <a:chOff x="-13816" y="25038"/>
            <a:chExt cx="6753751" cy="271308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816" y="25038"/>
              <a:ext cx="3865736" cy="24160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2555776" y="1907128"/>
              <a:ext cx="418415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latin typeface="Comic Sans MS" panose="030F0702030302020204" charset="0"/>
                  <a:cs typeface="Comic Sans MS" panose="030F0702030302020204" charset="0"/>
                </a:rPr>
                <a:t>We got that one nice </a:t>
              </a:r>
              <a:r>
                <a:rPr lang="en-US" altLang="zh-CN" sz="2400" dirty="0">
                  <a:solidFill>
                    <a:srgbClr val="FF0000"/>
                  </a:solidFill>
                  <a:latin typeface="Comic Sans MS" panose="030F0702030302020204" charset="0"/>
                  <a:cs typeface="Comic Sans MS" panose="030F0702030302020204" charset="0"/>
                </a:rPr>
                <a:t>d</a:t>
              </a:r>
              <a:r>
                <a:rPr lang="en-US" altLang="zh-CN" sz="2400" dirty="0">
                  <a:solidFill>
                    <a:schemeClr val="accent6"/>
                  </a:solidFill>
                  <a:latin typeface="Comic Sans MS" panose="030F0702030302020204" charset="0"/>
                  <a:cs typeface="Comic Sans MS" panose="030F0702030302020204" charset="0"/>
                </a:rPr>
                <a:t>r</a:t>
              </a:r>
              <a:r>
                <a:rPr lang="en-US" altLang="zh-CN" sz="2400" dirty="0">
                  <a:solidFill>
                    <a:srgbClr val="FFC000"/>
                  </a:solidFill>
                  <a:latin typeface="Comic Sans MS" panose="030F0702030302020204" charset="0"/>
                  <a:cs typeface="Comic Sans MS" panose="030F0702030302020204" charset="0"/>
                </a:rPr>
                <a:t>e</a:t>
              </a:r>
              <a:r>
                <a:rPr lang="en-US" altLang="zh-CN" sz="2400" dirty="0">
                  <a:solidFill>
                    <a:srgbClr val="92D050"/>
                  </a:solidFill>
                  <a:latin typeface="Comic Sans MS" panose="030F0702030302020204" charset="0"/>
                  <a:cs typeface="Comic Sans MS" panose="030F0702030302020204" charset="0"/>
                </a:rPr>
                <a:t>a</a:t>
              </a:r>
              <a:r>
                <a:rPr lang="en-US" altLang="zh-CN" sz="2400" dirty="0">
                  <a:solidFill>
                    <a:srgbClr val="00B0F0"/>
                  </a:solidFill>
                  <a:latin typeface="Comic Sans MS" panose="030F0702030302020204" charset="0"/>
                  <a:cs typeface="Comic Sans MS" panose="030F0702030302020204" charset="0"/>
                </a:rPr>
                <a:t>m</a:t>
              </a:r>
            </a:p>
            <a:p>
              <a:r>
                <a:rPr lang="en-US" altLang="zh-CN" sz="2400" dirty="0">
                  <a:latin typeface="Comic Sans MS" panose="030F0702030302020204" charset="0"/>
                  <a:cs typeface="Comic Sans MS" panose="030F0702030302020204" charset="0"/>
                </a:rPr>
                <a:t>we </a:t>
              </a:r>
              <a:r>
                <a:rPr lang="en-US" altLang="zh-CN" sz="2400" dirty="0">
                  <a:solidFill>
                    <a:srgbClr val="FF6600"/>
                  </a:solidFill>
                  <a:latin typeface="Comic Sans MS" panose="030F0702030302020204" charset="0"/>
                  <a:cs typeface="Comic Sans MS" panose="030F0702030302020204" charset="0"/>
                </a:rPr>
                <a:t>live </a:t>
              </a:r>
              <a:r>
                <a:rPr lang="en-US" altLang="zh-CN" sz="2400" dirty="0">
                  <a:latin typeface="Comic Sans MS" panose="030F0702030302020204" charset="0"/>
                  <a:cs typeface="Comic Sans MS" panose="030F0702030302020204" charset="0"/>
                </a:rPr>
                <a:t>for</a:t>
              </a:r>
              <a:endParaRPr lang="zh-CN" altLang="en-US" sz="2400" dirty="0"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2195736" y="2213450"/>
            <a:ext cx="5386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Comic Sans MS" panose="030F0702030302020204" charset="0"/>
                <a:cs typeface="Comic Sans MS" panose="030F0702030302020204" charset="0"/>
              </a:rPr>
              <a:t>you never know what </a:t>
            </a:r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life</a:t>
            </a:r>
            <a:r>
              <a:rPr lang="en-US" altLang="zh-CN" sz="2400" dirty="0">
                <a:latin typeface="Comic Sans MS" panose="030F0702030302020204" charset="0"/>
                <a:cs typeface="Comic Sans MS" panose="030F0702030302020204" charset="0"/>
              </a:rPr>
              <a:t> could </a:t>
            </a:r>
            <a:r>
              <a:rPr lang="en-US" altLang="zh-CN" sz="2400" dirty="0">
                <a:solidFill>
                  <a:srgbClr val="7030A0"/>
                </a:solidFill>
                <a:latin typeface="Comic Sans MS" panose="030F0702030302020204" charset="0"/>
                <a:cs typeface="Comic Sans MS" panose="030F0702030302020204" charset="0"/>
              </a:rPr>
              <a:t>bring</a:t>
            </a:r>
            <a:endParaRPr lang="zh-CN" altLang="en-US" sz="2400" dirty="0">
              <a:solidFill>
                <a:srgbClr val="7030A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175624" y="1656184"/>
            <a:ext cx="6863383" cy="1779662"/>
            <a:chOff x="1565920" y="3147814"/>
            <a:chExt cx="6863383" cy="177966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2" y="3147814"/>
              <a:ext cx="2849191" cy="1779662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1565920" y="3507854"/>
              <a:ext cx="4572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zh-CN" sz="2400" dirty="0">
                  <a:latin typeface="Comic Sans MS" panose="030F0702030302020204" charset="0"/>
                  <a:cs typeface="Comic Sans MS" panose="030F0702030302020204" charset="0"/>
                </a:rPr>
                <a:t>C</a:t>
              </a:r>
              <a:r>
                <a:rPr lang="en-US" altLang="zh-CN" sz="2400" dirty="0" smtClean="0">
                  <a:latin typeface="Comic Sans MS" panose="030F0702030302020204" charset="0"/>
                  <a:cs typeface="Comic Sans MS" panose="030F0702030302020204" charset="0"/>
                </a:rPr>
                <a:t>oz </a:t>
              </a:r>
              <a:r>
                <a:rPr lang="en-US" altLang="zh-CN" sz="2400" dirty="0">
                  <a:latin typeface="Comic Sans MS" panose="030F0702030302020204" charset="0"/>
                  <a:cs typeface="Comic Sans MS" panose="030F0702030302020204" charset="0"/>
                </a:rPr>
                <a:t>nothing last </a:t>
              </a:r>
              <a:r>
                <a:rPr lang="en-US" altLang="zh-CN" sz="2400" dirty="0">
                  <a:solidFill>
                    <a:srgbClr val="D096F4"/>
                  </a:solidFill>
                  <a:latin typeface="Comic Sans MS" panose="030F0702030302020204" charset="0"/>
                  <a:cs typeface="Comic Sans MS" panose="030F0702030302020204" charset="0"/>
                </a:rPr>
                <a:t>for ever </a:t>
              </a:r>
            </a:p>
            <a:p>
              <a:r>
                <a:rPr lang="en-US" altLang="zh-CN" sz="2400" dirty="0">
                  <a:latin typeface="Comic Sans MS" panose="030F0702030302020204" charset="0"/>
                  <a:cs typeface="Comic Sans MS" panose="030F0702030302020204" charset="0"/>
                </a:rPr>
                <a:t>just </a:t>
              </a:r>
              <a:r>
                <a:rPr lang="en-US" altLang="zh-CN" sz="2400" dirty="0">
                  <a:solidFill>
                    <a:srgbClr val="FF0000"/>
                  </a:solidFill>
                  <a:latin typeface="Comic Sans MS" panose="030F0702030302020204" charset="0"/>
                  <a:cs typeface="Comic Sans MS" panose="030F0702030302020204" charset="0"/>
                </a:rPr>
                <a:t>hold on </a:t>
              </a:r>
              <a:r>
                <a:rPr lang="en-US" altLang="zh-CN" sz="2400" dirty="0">
                  <a:latin typeface="Comic Sans MS" panose="030F0702030302020204" charset="0"/>
                  <a:cs typeface="Comic Sans MS" panose="030F0702030302020204" charset="0"/>
                </a:rPr>
                <a:t>to the team</a:t>
              </a:r>
              <a:endParaRPr lang="zh-CN" altLang="en-US" sz="2400" dirty="0"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3347864" y="2986107"/>
            <a:ext cx="1883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Comic Sans MS" panose="030F0702030302020204" charset="0"/>
                <a:cs typeface="Comic Sans MS" panose="030F0702030302020204" charset="0"/>
              </a:rPr>
              <a:t>you </a:t>
            </a:r>
            <a:r>
              <a:rPr lang="en-US" altLang="zh-CN" sz="2400" dirty="0">
                <a:solidFill>
                  <a:srgbClr val="00B0F0"/>
                </a:solidFill>
                <a:latin typeface="Comic Sans MS" panose="030F0702030302020204" charset="0"/>
                <a:cs typeface="Comic Sans MS" panose="030F0702030302020204" charset="0"/>
              </a:rPr>
              <a:t>play</a:t>
            </a:r>
            <a:r>
              <a:rPr lang="en-US" altLang="zh-CN" sz="2400" dirty="0">
                <a:latin typeface="Comic Sans MS" panose="030F0702030302020204" charset="0"/>
                <a:cs typeface="Comic Sans MS" panose="030F0702030302020204" charset="0"/>
              </a:rPr>
              <a:t> for</a:t>
            </a:r>
            <a:endParaRPr lang="zh-CN" altLang="en-US" sz="2400" dirty="0"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p:transition spd="slow" advTm="12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xit" presetSubtype="3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" presetClass="entr" presetSubtype="3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6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8"/>
          <a:stretch>
            <a:fillRect/>
          </a:stretch>
        </p:blipFill>
        <p:spPr>
          <a:xfrm flipH="1">
            <a:off x="5275911" y="769038"/>
            <a:ext cx="2862237" cy="35794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2088" cy="287630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923928" y="1995686"/>
            <a:ext cx="46025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Comic Sans MS" panose="030F0702030302020204" charset="0"/>
                <a:cs typeface="Comic Sans MS" panose="030F0702030302020204" charset="0"/>
              </a:rPr>
              <a:t>I</a:t>
            </a:r>
            <a:r>
              <a:rPr lang="en-US" altLang="zh-CN" sz="2400" dirty="0" smtClean="0"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zh-CN" sz="2400" dirty="0">
                <a:latin typeface="Comic Sans MS" panose="030F0702030302020204" charset="0"/>
                <a:cs typeface="Comic Sans MS" panose="030F0702030302020204" charset="0"/>
              </a:rPr>
              <a:t>know you could </a:t>
            </a:r>
            <a:r>
              <a:rPr lang="en-US" altLang="zh-CN" sz="2400" dirty="0">
                <a:solidFill>
                  <a:srgbClr val="00B0F0"/>
                </a:solidFill>
                <a:latin typeface="Comic Sans MS" panose="030F0702030302020204" charset="0"/>
                <a:cs typeface="Comic Sans MS" panose="030F0702030302020204" charset="0"/>
              </a:rPr>
              <a:t>r</a:t>
            </a:r>
            <a:r>
              <a:rPr lang="en-US" altLang="zh-CN" sz="2400" dirty="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e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a</a:t>
            </a:r>
            <a:r>
              <a:rPr lang="en-US" altLang="zh-CN" sz="2400" dirty="0">
                <a:solidFill>
                  <a:srgbClr val="D096F4"/>
                </a:solidFill>
                <a:latin typeface="Comic Sans MS" panose="030F0702030302020204" charset="0"/>
                <a:cs typeface="Comic Sans MS" panose="030F0702030302020204" charset="0"/>
              </a:rPr>
              <a:t>c</a:t>
            </a:r>
            <a:r>
              <a:rPr lang="en-US" altLang="zh-CN" sz="2400" dirty="0">
                <a:solidFill>
                  <a:srgbClr val="E77DBA"/>
                </a:solidFill>
                <a:latin typeface="Comic Sans MS" panose="030F0702030302020204" charset="0"/>
                <a:cs typeface="Comic Sans MS" panose="030F0702030302020204" charset="0"/>
              </a:rPr>
              <a:t>h</a:t>
            </a:r>
            <a:r>
              <a:rPr lang="en-US" altLang="zh-CN" sz="2400" dirty="0">
                <a:latin typeface="Comic Sans MS" panose="030F0702030302020204" charset="0"/>
                <a:cs typeface="Comic Sans MS" panose="030F0702030302020204" charset="0"/>
              </a:rPr>
              <a:t> the </a:t>
            </a:r>
            <a:r>
              <a:rPr lang="en-US" altLang="zh-CN" sz="2400" dirty="0" smtClean="0">
                <a:latin typeface="Comic Sans MS" panose="030F0702030302020204" charset="0"/>
                <a:cs typeface="Comic Sans MS" panose="030F0702030302020204" charset="0"/>
              </a:rPr>
              <a:t>top</a:t>
            </a:r>
          </a:p>
          <a:p>
            <a:endParaRPr lang="en-US" altLang="zh-CN" sz="2400" dirty="0" smtClean="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2400" dirty="0">
                <a:latin typeface="Comic Sans MS" panose="030F0702030302020204" charset="0"/>
                <a:cs typeface="Comic Sans MS" panose="030F0702030302020204" charset="0"/>
              </a:rPr>
              <a:t>make </a:t>
            </a:r>
            <a:r>
              <a:rPr lang="en-US" altLang="zh-CN" sz="2400" dirty="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sure</a:t>
            </a:r>
            <a:r>
              <a:rPr lang="en-US" altLang="zh-CN" sz="2400" dirty="0">
                <a:latin typeface="Comic Sans MS" panose="030F0702030302020204" charset="0"/>
                <a:cs typeface="Comic Sans MS" panose="030F0702030302020204" charset="0"/>
              </a:rPr>
              <a:t> that you won't stop</a:t>
            </a:r>
            <a:endParaRPr lang="zh-CN" altLang="en-US" sz="2400" dirty="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5576" y="2390880"/>
            <a:ext cx="4371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Comic Sans MS" panose="030F0702030302020204" charset="0"/>
                <a:cs typeface="Comic Sans MS" panose="030F0702030302020204" charset="0"/>
              </a:rPr>
              <a:t>be 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the one </a:t>
            </a:r>
            <a:r>
              <a:rPr lang="en-US" altLang="zh-CN" sz="2400" dirty="0">
                <a:latin typeface="Comic Sans MS" panose="030F0702030302020204" charset="0"/>
                <a:cs typeface="Comic Sans MS" panose="030F0702030302020204" charset="0"/>
              </a:rPr>
              <a:t>that you </a:t>
            </a:r>
            <a:r>
              <a:rPr lang="en-US" altLang="zh-CN" sz="2400" dirty="0" err="1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wanna</a:t>
            </a:r>
            <a:r>
              <a:rPr lang="en-US" altLang="zh-CN" sz="2400" dirty="0">
                <a:latin typeface="Comic Sans MS" panose="030F0702030302020204" charset="0"/>
                <a:cs typeface="Comic Sans MS" panose="030F0702030302020204" charset="0"/>
              </a:rPr>
              <a:t> be</a:t>
            </a:r>
            <a:endParaRPr lang="zh-CN" altLang="en-US" sz="2400" dirty="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9592" y="3075806"/>
            <a:ext cx="3228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Comic Sans MS" panose="030F0702030302020204" charset="0"/>
                <a:cs typeface="Comic Sans MS" panose="030F0702030302020204" charset="0"/>
              </a:rPr>
              <a:t>now </a:t>
            </a:r>
            <a:r>
              <a:rPr lang="en-US" altLang="zh-CN" sz="2400" dirty="0">
                <a:solidFill>
                  <a:srgbClr val="92D050"/>
                </a:solidFill>
                <a:latin typeface="Comic Sans MS" panose="030F0702030302020204" charset="0"/>
                <a:cs typeface="Comic Sans MS" panose="030F0702030302020204" charset="0"/>
              </a:rPr>
              <a:t>sing</a:t>
            </a:r>
            <a:r>
              <a:rPr lang="en-US" altLang="zh-CN" sz="2400" dirty="0">
                <a:latin typeface="Comic Sans MS" panose="030F0702030302020204" charset="0"/>
                <a:cs typeface="Comic Sans MS" panose="030F0702030302020204" charset="0"/>
              </a:rPr>
              <a:t> this with me</a:t>
            </a:r>
            <a:endParaRPr lang="zh-CN" altLang="en-US" sz="2400" dirty="0"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xit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" grpId="1" build="allAtOnce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16360" y="318284"/>
            <a:ext cx="4053418" cy="2394168"/>
            <a:chOff x="516360" y="318284"/>
            <a:chExt cx="4053418" cy="2394168"/>
          </a:xfrm>
        </p:grpSpPr>
        <p:sp>
          <p:nvSpPr>
            <p:cNvPr id="5" name="矩形 4"/>
            <p:cNvSpPr/>
            <p:nvPr/>
          </p:nvSpPr>
          <p:spPr>
            <a:xfrm>
              <a:off x="516360" y="1461388"/>
              <a:ext cx="11929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latin typeface="Comic Sans MS" panose="030F0702030302020204" charset="0"/>
                  <a:cs typeface="Comic Sans MS" panose="030F0702030302020204" charset="0"/>
                </a:rPr>
                <a:t>doctor</a:t>
              </a:r>
              <a:r>
                <a:rPr lang="en-US" altLang="zh-CN" dirty="0"/>
                <a:t> </a:t>
              </a:r>
              <a:endParaRPr lang="en-US" altLang="zh-CN" dirty="0" smtClean="0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5610" y="318284"/>
              <a:ext cx="2394168" cy="2394168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4685173" y="202415"/>
            <a:ext cx="4048084" cy="2510037"/>
            <a:chOff x="4685173" y="202415"/>
            <a:chExt cx="4048084" cy="2510037"/>
          </a:xfrm>
        </p:grpSpPr>
        <p:sp>
          <p:nvSpPr>
            <p:cNvPr id="8" name="矩形 7"/>
            <p:cNvSpPr/>
            <p:nvPr/>
          </p:nvSpPr>
          <p:spPr>
            <a:xfrm>
              <a:off x="7620452" y="1347614"/>
              <a:ext cx="11128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latin typeface="Comic Sans MS" panose="030F0702030302020204" charset="0"/>
                  <a:cs typeface="Comic Sans MS" panose="030F0702030302020204" charset="0"/>
                </a:rPr>
                <a:t>lawyer</a:t>
              </a:r>
              <a:endParaRPr lang="zh-CN" altLang="en-US" sz="2400" dirty="0"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90"/>
            <a:stretch>
              <a:fillRect/>
            </a:stretch>
          </p:blipFill>
          <p:spPr>
            <a:xfrm>
              <a:off x="4685173" y="202415"/>
              <a:ext cx="2636320" cy="2510037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516360" y="2712452"/>
            <a:ext cx="4053418" cy="2359660"/>
            <a:chOff x="516360" y="2712452"/>
            <a:chExt cx="4053418" cy="2359660"/>
          </a:xfrm>
        </p:grpSpPr>
        <p:sp>
          <p:nvSpPr>
            <p:cNvPr id="11" name="矩形 10"/>
            <p:cNvSpPr/>
            <p:nvPr/>
          </p:nvSpPr>
          <p:spPr>
            <a:xfrm>
              <a:off x="516360" y="3091552"/>
              <a:ext cx="95410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latin typeface="Comic Sans MS" panose="030F0702030302020204" charset="0"/>
                  <a:cs typeface="Comic Sans MS" panose="030F0702030302020204" charset="0"/>
                </a:rPr>
                <a:t>actor</a:t>
              </a:r>
              <a:endParaRPr lang="zh-CN" altLang="en-US" sz="2400" dirty="0"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6141" y="2712452"/>
              <a:ext cx="2613637" cy="2359660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4569778" y="2571750"/>
            <a:ext cx="4462440" cy="2569528"/>
            <a:chOff x="4569778" y="2761932"/>
            <a:chExt cx="4462440" cy="2569528"/>
          </a:xfrm>
        </p:grpSpPr>
        <p:sp>
          <p:nvSpPr>
            <p:cNvPr id="14" name="矩形 13"/>
            <p:cNvSpPr/>
            <p:nvPr/>
          </p:nvSpPr>
          <p:spPr>
            <a:xfrm>
              <a:off x="7321493" y="3219822"/>
              <a:ext cx="17107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latin typeface="Comic Sans MS" panose="030F0702030302020204" charset="0"/>
                  <a:cs typeface="Comic Sans MS" panose="030F0702030302020204" charset="0"/>
                </a:rPr>
                <a:t>or a singer</a:t>
              </a:r>
              <a:endParaRPr lang="zh-CN" altLang="en-US" sz="2400" dirty="0"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9778" y="2761932"/>
              <a:ext cx="2569528" cy="2569528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6"/>
          <a:stretch>
            <a:fillRect/>
          </a:stretch>
        </p:blipFill>
        <p:spPr>
          <a:xfrm>
            <a:off x="2051720" y="384076"/>
            <a:ext cx="4957590" cy="4673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195736" y="411510"/>
            <a:ext cx="4724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dirty="0">
                <a:latin typeface="Comic Sans MS" panose="030F0702030302020204" charset="0"/>
                <a:cs typeface="Comic Sans MS" panose="030F0702030302020204" charset="0"/>
              </a:rPr>
              <a:t>why</a:t>
            </a:r>
            <a:r>
              <a:rPr lang="en-US" altLang="zh-CN" kern="100" dirty="0">
                <a:solidFill>
                  <a:srgbClr val="333333"/>
                </a:solidFill>
                <a:latin typeface="微软雅黑" panose="020B0503020204020204" charset="-122"/>
                <a:cs typeface="Times New Roman" panose="02020603050405020304"/>
              </a:rPr>
              <a:t> </a:t>
            </a:r>
            <a:r>
              <a:rPr lang="en-US" altLang="zh-CN" sz="2400" dirty="0">
                <a:latin typeface="Comic Sans MS" panose="030F0702030302020204" charset="0"/>
                <a:cs typeface="Comic Sans MS" panose="030F0702030302020204" charset="0"/>
              </a:rPr>
              <a:t>not 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president</a:t>
            </a:r>
            <a:r>
              <a:rPr lang="en-US" altLang="zh-CN" sz="2400" dirty="0">
                <a:latin typeface="Comic Sans MS" panose="030F0702030302020204" charset="0"/>
                <a:cs typeface="Comic Sans MS" panose="030F0702030302020204" charset="0"/>
              </a:rPr>
              <a:t> be a dreamer</a:t>
            </a:r>
          </a:p>
        </p:txBody>
      </p:sp>
      <p:sp>
        <p:nvSpPr>
          <p:cNvPr id="5" name="矩形 4"/>
          <p:cNvSpPr/>
          <p:nvPr/>
        </p:nvSpPr>
        <p:spPr>
          <a:xfrm>
            <a:off x="2051720" y="987574"/>
            <a:ext cx="5468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Comic Sans MS" panose="030F0702030302020204" charset="0"/>
                <a:cs typeface="Comic Sans MS" panose="030F0702030302020204" charset="0"/>
              </a:rPr>
              <a:t>you can be just </a:t>
            </a:r>
            <a:r>
              <a:rPr lang="en-US" altLang="zh-CN" sz="2400" dirty="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the one </a:t>
            </a:r>
            <a:r>
              <a:rPr lang="en-US" altLang="zh-CN" sz="2400" dirty="0">
                <a:latin typeface="Comic Sans MS" panose="030F0702030302020204" charset="0"/>
                <a:cs typeface="Comic Sans MS" panose="030F0702030302020204" charset="0"/>
              </a:rPr>
              <a:t>you </a:t>
            </a:r>
            <a:r>
              <a:rPr lang="en-US" altLang="zh-CN" sz="2400" dirty="0" err="1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wanna</a:t>
            </a:r>
            <a:r>
              <a:rPr lang="en-US" altLang="zh-CN" sz="2400" dirty="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 be</a:t>
            </a:r>
            <a:endParaRPr lang="zh-CN" altLang="en-US" sz="2400" dirty="0">
              <a:solidFill>
                <a:srgbClr val="C0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60232" y="1635646"/>
            <a:ext cx="210346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dirty="0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</a:rPr>
              <a:t>police man </a:t>
            </a:r>
            <a:endParaRPr lang="en-US" altLang="zh-CN" sz="2400" dirty="0" smtClean="0">
              <a:solidFill>
                <a:srgbClr val="0070C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just"/>
            <a:endParaRPr lang="en-US" altLang="zh-CN" sz="2400" dirty="0">
              <a:solidFill>
                <a:srgbClr val="0070C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just"/>
            <a:r>
              <a:rPr lang="en-US" altLang="zh-CN" sz="2400" dirty="0" smtClean="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fire fighter</a:t>
            </a:r>
          </a:p>
          <a:p>
            <a:pPr algn="just"/>
            <a:r>
              <a:rPr lang="en-US" altLang="zh-CN" sz="2400" dirty="0" smtClean="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  <a:endParaRPr lang="en-US" altLang="zh-CN" sz="2400" dirty="0">
              <a:solidFill>
                <a:srgbClr val="FFC00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just"/>
            <a:r>
              <a:rPr lang="en-US" altLang="zh-CN" sz="2400" dirty="0">
                <a:latin typeface="Comic Sans MS" panose="030F0702030302020204" charset="0"/>
                <a:cs typeface="Comic Sans MS" panose="030F0702030302020204" charset="0"/>
              </a:rPr>
              <a:t>or a </a:t>
            </a:r>
            <a:r>
              <a:rPr lang="en-US" altLang="zh-CN" sz="2400" dirty="0">
                <a:solidFill>
                  <a:srgbClr val="00B050"/>
                </a:solidFill>
                <a:latin typeface="Comic Sans MS" panose="030F0702030302020204" charset="0"/>
                <a:cs typeface="Comic Sans MS" panose="030F0702030302020204" charset="0"/>
              </a:rPr>
              <a:t>post man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0" y="1480923"/>
            <a:ext cx="6354784" cy="2720376"/>
            <a:chOff x="2169490" y="2787774"/>
            <a:chExt cx="6354784" cy="235572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69490" y="2787774"/>
              <a:ext cx="2355726" cy="2355726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53208" y="2806317"/>
              <a:ext cx="2277794" cy="227779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61762" y="2787774"/>
              <a:ext cx="1962512" cy="2337183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xit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2" presetClass="exit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552252"/>
            <a:ext cx="5485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Comic Sans MS" panose="030F0702030302020204" charset="0"/>
                <a:cs typeface="Comic Sans MS" panose="030F0702030302020204" charset="0"/>
              </a:rPr>
              <a:t>why not something like your </a:t>
            </a:r>
            <a:r>
              <a:rPr lang="en-US" altLang="zh-CN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old </a:t>
            </a:r>
            <a:r>
              <a:rPr lang="en-US" altLang="zh-CN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man?</a:t>
            </a:r>
            <a:endParaRPr lang="zh-CN" altLang="en-US" sz="2400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51900"/>
            <a:ext cx="3581400" cy="35814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54517" y="0"/>
            <a:ext cx="9053813" cy="4948014"/>
            <a:chOff x="154517" y="0"/>
            <a:chExt cx="9053813" cy="494801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9" t="7844" r="2200" b="10537"/>
            <a:stretch>
              <a:fillRect/>
            </a:stretch>
          </p:blipFill>
          <p:spPr>
            <a:xfrm>
              <a:off x="154517" y="0"/>
              <a:ext cx="9053813" cy="4948014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267744" y="1653056"/>
              <a:ext cx="360387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latin typeface="Comic Sans MS" panose="030F0702030302020204" charset="0"/>
                  <a:cs typeface="Comic Sans MS" panose="030F0702030302020204" charset="0"/>
                </a:rPr>
                <a:t>you can be just </a:t>
              </a:r>
              <a:r>
                <a:rPr lang="en-US" altLang="zh-CN" sz="2400" dirty="0">
                  <a:solidFill>
                    <a:srgbClr val="FFC000"/>
                  </a:solidFill>
                  <a:latin typeface="Comic Sans MS" panose="030F0702030302020204" charset="0"/>
                  <a:cs typeface="Comic Sans MS" panose="030F0702030302020204" charset="0"/>
                </a:rPr>
                <a:t>the one </a:t>
              </a:r>
              <a:endParaRPr lang="en-US" altLang="zh-CN" sz="2400" dirty="0" smtClean="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endParaRPr>
            </a:p>
            <a:p>
              <a:r>
                <a:rPr lang="en-US" altLang="zh-CN" sz="2400" dirty="0" smtClean="0">
                  <a:latin typeface="Comic Sans MS" panose="030F0702030302020204" charset="0"/>
                  <a:cs typeface="Comic Sans MS" panose="030F0702030302020204" charset="0"/>
                </a:rPr>
                <a:t>you </a:t>
              </a:r>
              <a:r>
                <a:rPr lang="en-US" altLang="zh-CN" sz="2400" dirty="0" err="1">
                  <a:solidFill>
                    <a:srgbClr val="C00000"/>
                  </a:solidFill>
                  <a:latin typeface="Comic Sans MS" panose="030F0702030302020204" charset="0"/>
                  <a:cs typeface="Comic Sans MS" panose="030F0702030302020204" charset="0"/>
                </a:rPr>
                <a:t>wanna</a:t>
              </a:r>
              <a:r>
                <a:rPr lang="en-US" altLang="zh-CN" sz="2400" dirty="0">
                  <a:solidFill>
                    <a:srgbClr val="C00000"/>
                  </a:solidFill>
                  <a:latin typeface="Comic Sans MS" panose="030F0702030302020204" charset="0"/>
                  <a:cs typeface="Comic Sans MS" panose="030F0702030302020204" charset="0"/>
                </a:rPr>
                <a:t> be</a:t>
              </a:r>
              <a:endParaRPr lang="zh-CN" altLang="en-US" sz="2400" dirty="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</p:grpSp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Calligraphy</Template>
  <TotalTime>14</TotalTime>
  <Words>497</Words>
  <Application>Microsoft Office PowerPoint</Application>
  <PresentationFormat>全屏显示(16:9)</PresentationFormat>
  <Paragraphs>132</Paragraphs>
  <Slides>26</Slides>
  <Notes>10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主题​​</vt:lpstr>
      <vt:lpstr>Jobs and careers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xb21cn</dc:creator>
  <cp:lastModifiedBy>微软用户</cp:lastModifiedBy>
  <cp:revision>52</cp:revision>
  <dcterms:created xsi:type="dcterms:W3CDTF">2019-01-16T05:21:00Z</dcterms:created>
  <dcterms:modified xsi:type="dcterms:W3CDTF">2019-01-17T09:07:05Z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