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72" r:id="rId5"/>
    <p:sldId id="263" r:id="rId6"/>
    <p:sldId id="270" r:id="rId7"/>
    <p:sldId id="269" r:id="rId8"/>
    <p:sldId id="268" r:id="rId9"/>
    <p:sldId id="267" r:id="rId10"/>
    <p:sldId id="285" r:id="rId11"/>
    <p:sldId id="287" r:id="rId12"/>
    <p:sldId id="286" r:id="rId13"/>
    <p:sldId id="284" r:id="rId14"/>
    <p:sldId id="266" r:id="rId15"/>
    <p:sldId id="265" r:id="rId16"/>
    <p:sldId id="283" r:id="rId17"/>
    <p:sldId id="264" r:id="rId18"/>
    <p:sldId id="262" r:id="rId19"/>
    <p:sldId id="258" r:id="rId20"/>
    <p:sldId id="282" r:id="rId21"/>
    <p:sldId id="281" r:id="rId22"/>
    <p:sldId id="25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6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B654D8-7514-456A-A68D-70EA5D726B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CN" altLang="en-US"/>
        </a:p>
      </dgm:t>
    </dgm:pt>
    <dgm:pt modelId="{6751149D-F8CB-438F-9FE6-C1E1156646FB}">
      <dgm:prSet/>
      <dgm:spPr/>
      <dgm:t>
        <a:bodyPr/>
        <a:lstStyle/>
        <a:p>
          <a:r>
            <a:rPr lang="en-US" baseline="0" dirty="0"/>
            <a:t>Now He's leading me to places</a:t>
          </a:r>
          <a:endParaRPr lang="zh-CN" dirty="0"/>
        </a:p>
      </dgm:t>
    </dgm:pt>
    <dgm:pt modelId="{95B5A7D0-3ACA-4E08-906A-5E197BC568F3}" type="parTrans" cxnId="{627B950D-497B-42A3-A8F3-D3576A1A7F71}">
      <dgm:prSet/>
      <dgm:spPr/>
      <dgm:t>
        <a:bodyPr/>
        <a:lstStyle/>
        <a:p>
          <a:endParaRPr lang="zh-CN" altLang="en-US"/>
        </a:p>
      </dgm:t>
    </dgm:pt>
    <dgm:pt modelId="{E5495269-E77D-48CF-B3D5-06BCD00E4237}" type="sibTrans" cxnId="{627B950D-497B-42A3-A8F3-D3576A1A7F71}">
      <dgm:prSet/>
      <dgm:spPr/>
      <dgm:t>
        <a:bodyPr/>
        <a:lstStyle/>
        <a:p>
          <a:endParaRPr lang="zh-CN" altLang="en-US"/>
        </a:p>
      </dgm:t>
    </dgm:pt>
    <dgm:pt modelId="{0BBFC727-863F-4A34-94BF-E478E7D1E397}" type="pres">
      <dgm:prSet presAssocID="{59B654D8-7514-456A-A68D-70EA5D726B16}" presName="linear" presStyleCnt="0">
        <dgm:presLayoutVars>
          <dgm:animLvl val="lvl"/>
          <dgm:resizeHandles val="exact"/>
        </dgm:presLayoutVars>
      </dgm:prSet>
      <dgm:spPr/>
    </dgm:pt>
    <dgm:pt modelId="{508D629D-E42E-49FC-AD37-4B80C9DB853A}" type="pres">
      <dgm:prSet presAssocID="{6751149D-F8CB-438F-9FE6-C1E1156646FB}" presName="parentText" presStyleLbl="node1" presStyleIdx="0" presStyleCnt="1" custLinFactNeighborX="6667" custLinFactNeighborY="-52070">
        <dgm:presLayoutVars>
          <dgm:chMax val="0"/>
          <dgm:bulletEnabled val="1"/>
        </dgm:presLayoutVars>
      </dgm:prSet>
      <dgm:spPr/>
    </dgm:pt>
  </dgm:ptLst>
  <dgm:cxnLst>
    <dgm:cxn modelId="{627B950D-497B-42A3-A8F3-D3576A1A7F71}" srcId="{59B654D8-7514-456A-A68D-70EA5D726B16}" destId="{6751149D-F8CB-438F-9FE6-C1E1156646FB}" srcOrd="0" destOrd="0" parTransId="{95B5A7D0-3ACA-4E08-906A-5E197BC568F3}" sibTransId="{E5495269-E77D-48CF-B3D5-06BCD00E4237}"/>
    <dgm:cxn modelId="{1E2D830F-BDF0-4D5B-B7A1-C3443A26E2CA}" type="presOf" srcId="{6751149D-F8CB-438F-9FE6-C1E1156646FB}" destId="{508D629D-E42E-49FC-AD37-4B80C9DB853A}" srcOrd="0" destOrd="0" presId="urn:microsoft.com/office/officeart/2005/8/layout/vList2"/>
    <dgm:cxn modelId="{52D13911-349F-4270-96C8-659836C58240}" type="presOf" srcId="{59B654D8-7514-456A-A68D-70EA5D726B16}" destId="{0BBFC727-863F-4A34-94BF-E478E7D1E397}" srcOrd="0" destOrd="0" presId="urn:microsoft.com/office/officeart/2005/8/layout/vList2"/>
    <dgm:cxn modelId="{5D5F0DE3-2E8D-4096-991C-8AAFB7E45AD5}" type="presParOf" srcId="{0BBFC727-863F-4A34-94BF-E478E7D1E397}" destId="{508D629D-E42E-49FC-AD37-4B80C9DB853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D629D-E42E-49FC-AD37-4B80C9DB853A}">
      <dsp:nvSpPr>
        <dsp:cNvPr id="0" name=""/>
        <dsp:cNvSpPr/>
      </dsp:nvSpPr>
      <dsp:spPr>
        <a:xfrm>
          <a:off x="0" y="0"/>
          <a:ext cx="9601200" cy="1254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baseline="0" dirty="0"/>
            <a:t>Now He's leading me to places</a:t>
          </a:r>
          <a:endParaRPr lang="zh-CN" sz="5500" kern="1200" dirty="0"/>
        </a:p>
      </dsp:txBody>
      <dsp:txXfrm>
        <a:off x="61256" y="61256"/>
        <a:ext cx="9478688" cy="1132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C9C2C39-986B-4337-829E-FC69CB123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794" y="1335742"/>
            <a:ext cx="7511845" cy="4186516"/>
          </a:xfrm>
          <a:prstGeom prst="rect">
            <a:avLst/>
          </a:prstGeom>
          <a:effectLst>
            <a:softEdge rad="838200"/>
          </a:effectLst>
          <a:scene3d>
            <a:camera prst="orthographicFront"/>
            <a:lightRig rig="threePt" dir="t"/>
          </a:scene3d>
          <a:sp3d>
            <a:bevelT h="6350"/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DAEFD9E-A97B-4FDA-B22A-CF27DBF6A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6103" y="1016929"/>
            <a:ext cx="8361229" cy="2098226"/>
          </a:xfrm>
        </p:spPr>
        <p:txBody>
          <a:bodyPr/>
          <a:lstStyle/>
          <a:p>
            <a:r>
              <a:rPr lang="en-US" altLang="zh-CN" sz="6000" dirty="0">
                <a:latin typeface="Algerian" panose="04020705040A02060702" pitchFamily="82" charset="0"/>
              </a:rPr>
              <a:t>Traveling light</a:t>
            </a:r>
            <a:br>
              <a:rPr lang="en-US" altLang="zh-CN" sz="4800" dirty="0"/>
            </a:br>
            <a:r>
              <a:rPr lang="en-US" altLang="zh-CN" sz="4000" dirty="0"/>
              <a:t>Joel Hanson &amp; Sara Groves </a:t>
            </a:r>
            <a:endParaRPr lang="zh-CN" altLang="en-US" sz="48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DA3B164-EEA7-4807-8435-BBE2D4D0F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88596"/>
            <a:ext cx="7511845" cy="1446642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作者：邓昱琰</a:t>
            </a:r>
            <a:endParaRPr lang="en-US" altLang="zh-CN" sz="3200" dirty="0"/>
          </a:p>
          <a:p>
            <a:r>
              <a:rPr lang="zh-CN" altLang="en-US" sz="3200" dirty="0"/>
              <a:t>单位：华南师范大学外文学院</a:t>
            </a:r>
          </a:p>
        </p:txBody>
      </p:sp>
    </p:spTree>
    <p:extLst>
      <p:ext uri="{BB962C8B-B14F-4D97-AF65-F5344CB8AC3E}">
        <p14:creationId xmlns:p14="http://schemas.microsoft.com/office/powerpoint/2010/main" val="2604275440"/>
      </p:ext>
    </p:extLst>
  </p:cSld>
  <p:clrMapOvr>
    <a:masterClrMapping/>
  </p:clrMapOvr>
  <p:transition spd="slow" advClick="0" advTm="2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DDB76F-38E1-4222-93DD-4D876E649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Berlin Sans FB Demi" panose="020E0802020502020306" pitchFamily="34" charset="0"/>
              </a:rPr>
              <a:t>Down by the riverside</a:t>
            </a:r>
            <a:br>
              <a:rPr lang="en-US" altLang="zh-CN" dirty="0"/>
            </a:br>
            <a:r>
              <a:rPr lang="en-US" altLang="zh-CN" dirty="0"/>
              <a:t>                        </a:t>
            </a:r>
            <a:r>
              <a:rPr lang="en-US" altLang="zh-CN" dirty="0">
                <a:latin typeface="Berlin Sans FB Demi" panose="020E0802020502020306" pitchFamily="34" charset="0"/>
              </a:rPr>
              <a:t>I laid my burdens down,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C5EECD-5532-4311-BEF5-B88052D98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A14BE9-7638-49B5-B8FD-9381F2A8A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4" y="2090737"/>
            <a:ext cx="7295907" cy="45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5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95349-8B71-4DA7-B90D-8BFB199F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0" y="542108"/>
            <a:ext cx="5499463" cy="724989"/>
          </a:xfrm>
          <a:solidFill>
            <a:srgbClr val="A26176"/>
          </a:solidFill>
        </p:spPr>
        <p:txBody>
          <a:bodyPr>
            <a:normAutofit fontScale="90000"/>
          </a:bodyPr>
          <a:lstStyle/>
          <a:p>
            <a:r>
              <a:rPr lang="en-US" altLang="zh-CN" dirty="0"/>
              <a:t>  Now I'm traveling light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1B9B57-763F-4FD3-933C-621E3A6BE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702A0F8-3CA9-441E-B188-83F1636E5ECF}"/>
              </a:ext>
            </a:extLst>
          </p:cNvPr>
          <p:cNvSpPr txBox="1"/>
          <p:nvPr/>
        </p:nvSpPr>
        <p:spPr>
          <a:xfrm>
            <a:off x="5677989" y="5482679"/>
            <a:ext cx="5595257" cy="769441"/>
          </a:xfrm>
          <a:prstGeom prst="rect">
            <a:avLst/>
          </a:prstGeom>
          <a:solidFill>
            <a:srgbClr val="A26176"/>
          </a:solidFill>
        </p:spPr>
        <p:txBody>
          <a:bodyPr wrap="square" rtlCol="0">
            <a:spAutoFit/>
          </a:bodyPr>
          <a:lstStyle/>
          <a:p>
            <a:r>
              <a:rPr lang="en-US" altLang="zh-CN" sz="4400" dirty="0"/>
              <a:t>    My spirit lifted high</a:t>
            </a:r>
            <a:endParaRPr lang="zh-CN" altLang="en-US" sz="4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1EC729-9F61-4A97-A044-C63C97C6E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37" y="1238611"/>
            <a:ext cx="6013813" cy="425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8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994A50B-B2AE-42B2-AE79-DCF4B669C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222" y="0"/>
            <a:ext cx="11325496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99B737C-48E7-42C9-88D0-BAF1B11C15A1}"/>
              </a:ext>
            </a:extLst>
          </p:cNvPr>
          <p:cNvSpPr/>
          <p:nvPr/>
        </p:nvSpPr>
        <p:spPr>
          <a:xfrm>
            <a:off x="4842485" y="757646"/>
            <a:ext cx="2642070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</a:t>
            </a:r>
            <a:b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found </a:t>
            </a:r>
            <a:b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my </a:t>
            </a:r>
            <a:b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freedom</a:t>
            </a:r>
            <a:b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now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33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1D601EC-2F8F-4A66-8734-36A0BEC2C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53" y="406691"/>
            <a:ext cx="9059947" cy="6044618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CA65BE-E559-4002-854C-11DF469A8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F47AC4C-73DF-4CDA-BCAB-9719D2EC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793FCD4-C302-4DCB-A61A-260C98F8EE99}"/>
              </a:ext>
            </a:extLst>
          </p:cNvPr>
          <p:cNvSpPr/>
          <p:nvPr/>
        </p:nvSpPr>
        <p:spPr>
          <a:xfrm>
            <a:off x="2554354" y="1702091"/>
            <a:ext cx="7083291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 I'm traveling light</a:t>
            </a:r>
            <a:endParaRPr lang="zh-CN" alt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19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7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4DF2502-85D0-43CC-AC5A-C8B360258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0A8C663-43B4-446A-B59E-F810FEE03AB9}"/>
              </a:ext>
            </a:extLst>
          </p:cNvPr>
          <p:cNvSpPr/>
          <p:nvPr/>
        </p:nvSpPr>
        <p:spPr>
          <a:xfrm>
            <a:off x="571500" y="828676"/>
            <a:ext cx="102126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Through the darkest alleys and loneliest valleys</a:t>
            </a:r>
            <a:endParaRPr lang="zh-CN" alt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41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41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C6C6B7-B1CF-4273-9FBB-32C7EC0D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61107"/>
            <a:ext cx="9601200" cy="1485900"/>
          </a:xfrm>
        </p:spPr>
        <p:txBody>
          <a:bodyPr/>
          <a:lstStyle/>
          <a:p>
            <a:r>
              <a:rPr lang="en-US" altLang="zh-CN" dirty="0">
                <a:latin typeface="Arial Black" panose="020B0A04020102020204" pitchFamily="34" charset="0"/>
              </a:rPr>
              <a:t>I was dragging those </a:t>
            </a:r>
            <a:br>
              <a:rPr lang="en-US" altLang="zh-CN" dirty="0"/>
            </a:br>
            <a:r>
              <a:rPr lang="en-US" altLang="zh-CN" dirty="0"/>
              <a:t>          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9F08D4-4FA0-4940-8027-D52AA235C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875" y="57531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400" dirty="0">
                <a:latin typeface="Arial Black" panose="020B0A04020102020204" pitchFamily="34" charset="0"/>
              </a:rPr>
              <a:t>heavy chains of doubt and fear</a:t>
            </a:r>
            <a:endParaRPr lang="zh-CN" altLang="en-US" sz="4400" dirty="0">
              <a:latin typeface="Arial Black" panose="020B0A040201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C45D4F-3E44-4C9C-8944-2FDB9017B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0" y="1204057"/>
            <a:ext cx="5953125" cy="44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60595C-F9CB-46D1-BE2F-7AB19935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Then with the one word spoken the locks were broken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F80718B-4B4C-4D0F-B00F-7F2B4D3A7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0099" y="2171700"/>
            <a:ext cx="6734175" cy="50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1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8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825" fill="hold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25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825" fill="hold">
                                          <p:stCondLst>
                                            <p:cond delay="24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32DC7AC0-4D19-41CD-8EB0-70F5AC118B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050421"/>
              </p:ext>
            </p:extLst>
          </p:nvPr>
        </p:nvGraphicFramePr>
        <p:xfrm>
          <a:off x="1371600" y="247650"/>
          <a:ext cx="9601200" cy="148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001600-9D5B-4D69-B7FD-F87703184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237455-C115-401B-A59E-D2648CA53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8268" y="1733550"/>
            <a:ext cx="5236029" cy="52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0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91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9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97" tmFilter="0, 0; 0.125,0.2665; 0.25,0.4; 0.375,0.465; 0.5,0.5;  0.625,0.535; 0.75,0.6; 0.875,0.7335; 1,1">
                                          <p:stCondLst>
                                            <p:cond delay="6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9" tmFilter="0, 0; 0.125,0.2665; 0.25,0.4; 0.375,0.465; 0.5,0.5;  0.625,0.535; 0.75,0.6; 0.875,0.7335; 1,1">
                                          <p:stCondLst>
                                            <p:cond delay="13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2" tmFilter="0, 0; 0.125,0.2665; 0.25,0.4; 0.375,0.465; 0.5,0.5;  0.625,0.535; 0.75,0.6; 0.875,0.7335; 1,1">
                                          <p:stCondLst>
                                            <p:cond delay="173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7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74" decel="50000">
                                          <p:stCondLst>
                                            <p:cond delay="7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7">
                                          <p:stCondLst>
                                            <p:cond delay="13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74" decel="50000">
                                          <p:stCondLst>
                                            <p:cond delay="14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7">
                                          <p:stCondLst>
                                            <p:cond delay="17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74" decel="50000">
                                          <p:stCondLst>
                                            <p:cond delay="1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7">
                                          <p:stCondLst>
                                            <p:cond delay="18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74" decel="50000">
                                          <p:stCondLst>
                                            <p:cond delay="19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8B3BB-582C-4633-BB5E-C2419AC5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945" y="5775960"/>
            <a:ext cx="7798524" cy="78159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zh-CN" dirty="0"/>
              <a:t>Where </a:t>
            </a:r>
            <a:r>
              <a:rPr lang="en-US" altLang="zh-CN" dirty="0">
                <a:solidFill>
                  <a:srgbClr val="FF0000"/>
                </a:solidFill>
              </a:rPr>
              <a:t>there</a:t>
            </a:r>
            <a:r>
              <a:rPr lang="en-US" altLang="zh-CN" dirty="0"/>
              <a:t> are </a:t>
            </a:r>
            <a:r>
              <a:rPr lang="en-US" altLang="zh-CN" dirty="0">
                <a:solidFill>
                  <a:srgbClr val="A26176"/>
                </a:solidFill>
              </a:rPr>
              <a:t>no</a:t>
            </a:r>
            <a:r>
              <a:rPr lang="en-US" altLang="zh-CN" dirty="0"/>
              <a:t> </a:t>
            </a:r>
            <a:r>
              <a:rPr lang="en-US" altLang="zh-CN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</a:rPr>
              <a:t>tears</a:t>
            </a:r>
            <a:endParaRPr lang="zh-CN" altLang="en-US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A6B565-C428-4110-92F3-C08094EFB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1F4DA0-AA4D-4E91-B0B9-6DFF03951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1" y="0"/>
            <a:ext cx="5510349" cy="55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C7B94C-A08D-40E9-A7C5-0F41F721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651571">
            <a:off x="2897776" y="4708590"/>
            <a:ext cx="9601200" cy="1485900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</a:rPr>
              <a:t>Down</a:t>
            </a:r>
            <a:r>
              <a:rPr lang="en-US" altLang="zh-CN" dirty="0"/>
              <a:t> by the </a:t>
            </a:r>
            <a:r>
              <a:rPr lang="en-US" altLang="zh-CN" dirty="0">
                <a:solidFill>
                  <a:srgbClr val="A26176"/>
                </a:solidFill>
              </a:rPr>
              <a:t>riverside</a:t>
            </a:r>
            <a:br>
              <a:rPr lang="en-US" altLang="zh-CN" dirty="0">
                <a:solidFill>
                  <a:srgbClr val="A26176"/>
                </a:solidFill>
              </a:rPr>
            </a:br>
            <a:r>
              <a:rPr lang="en-US" altLang="zh-CN" dirty="0"/>
              <a:t>                           I </a:t>
            </a:r>
            <a:r>
              <a:rPr lang="en-US" altLang="zh-CN" dirty="0">
                <a:solidFill>
                  <a:srgbClr val="00B050"/>
                </a:solidFill>
              </a:rPr>
              <a:t>laid</a:t>
            </a:r>
            <a:r>
              <a:rPr lang="en-US" altLang="zh-CN" dirty="0"/>
              <a:t> my </a:t>
            </a:r>
            <a:r>
              <a:rPr lang="en-US" altLang="zh-CN" dirty="0">
                <a:solidFill>
                  <a:srgbClr val="FFC000"/>
                </a:solidFill>
              </a:rPr>
              <a:t>burdens</a:t>
            </a:r>
            <a:r>
              <a:rPr lang="en-US" altLang="zh-CN" dirty="0"/>
              <a:t> down,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087874-75F2-4C99-A1EE-AA7E94E2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1943" y="378823"/>
            <a:ext cx="9601200" cy="358140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595DE2-EB40-4441-A64B-CE22A30C5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37" y="378823"/>
            <a:ext cx="484632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3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6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675" fill="hold">
                                          <p:stCondLst>
                                            <p:cond delay="1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675" fill="hold">
                                          <p:stCondLst>
                                            <p:cond delay="3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675" fill="hold">
                                          <p:stCondLst>
                                            <p:cond delay="50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29595B-CAB1-435D-A14E-48855FD23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61" y="5048251"/>
            <a:ext cx="11125200" cy="1004751"/>
          </a:xfrm>
          <a:solidFill>
            <a:schemeClr val="accent1"/>
          </a:solidFill>
          <a:effectLst>
            <a:softEdge rad="190500"/>
          </a:effectLst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txBody>
          <a:bodyPr lIns="216000">
            <a:normAutofit/>
          </a:bodyPr>
          <a:lstStyle/>
          <a:p>
            <a:r>
              <a:rPr lang="en-US" altLang="zh-CN" sz="4000" dirty="0"/>
              <a:t>Well I was doubling over the load on my shoulders</a:t>
            </a:r>
            <a:endParaRPr lang="zh-CN" altLang="en-US" sz="4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7BF6B7-9FA0-41E2-822D-51D2E509F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162" y="381001"/>
            <a:ext cx="5629275" cy="4667250"/>
          </a:xfrm>
          <a:prstGeom prst="rect">
            <a:avLst/>
          </a:prstGeom>
        </p:spPr>
      </p:pic>
      <p:pic>
        <p:nvPicPr>
          <p:cNvPr id="13" name="Joel Hanson - Traveling Light">
            <a:hlinkClick r:id="" action="ppaction://media"/>
            <a:extLst>
              <a:ext uri="{FF2B5EF4-FFF2-40B4-BE49-F238E27FC236}">
                <a16:creationId xmlns:a16="http://schemas.microsoft.com/office/drawing/2014/main" id="{068DDAF9-2234-46E7-AF01-D5D8AE1BEA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72" end="0.43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6713AD3-56B3-4D26-8FA7-4EBF25C43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660767">
            <a:off x="2742574" y="170363"/>
            <a:ext cx="3581400" cy="3581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A3918B-B38C-4F95-8FF8-9F0398FF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247">
            <a:off x="6096000" y="0"/>
            <a:ext cx="5434149" cy="543414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B67ADE0-DFC8-49B4-86A1-E05C79AD2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253594">
            <a:off x="1632857" y="4421778"/>
            <a:ext cx="9601200" cy="1485900"/>
          </a:xfrm>
          <a:solidFill>
            <a:schemeClr val="tx2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 altLang="zh-CN" dirty="0">
                <a:latin typeface="Arial Rounded MT Bold" panose="020F0704030504030204" pitchFamily="34" charset="0"/>
              </a:rPr>
              <a:t>Now I'm traveling light</a:t>
            </a:r>
            <a:br>
              <a:rPr lang="en-US" altLang="zh-CN" dirty="0">
                <a:latin typeface="Arial Rounded MT Bold" panose="020F0704030504030204" pitchFamily="34" charset="0"/>
              </a:rPr>
            </a:br>
            <a:r>
              <a:rPr lang="en-US" altLang="zh-CN" dirty="0">
                <a:latin typeface="Arial Rounded MT Bold" panose="020F0704030504030204" pitchFamily="34" charset="0"/>
              </a:rPr>
              <a:t>                     My spirit lifted high</a:t>
            </a:r>
            <a:endParaRPr lang="zh-CN" alt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2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4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60CA3602-D3B3-4279-8F6E-E8C826DD6B7C}"/>
              </a:ext>
            </a:extLst>
          </p:cNvPr>
          <p:cNvSpPr/>
          <p:nvPr/>
        </p:nvSpPr>
        <p:spPr>
          <a:xfrm>
            <a:off x="1110343" y="140259"/>
            <a:ext cx="9601200" cy="148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911C07B-0BE9-4903-AC5E-1BA9F88F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588" y="247650"/>
            <a:ext cx="9601200" cy="1485900"/>
          </a:xfrm>
        </p:spPr>
        <p:txBody>
          <a:bodyPr/>
          <a:lstStyle/>
          <a:p>
            <a:r>
              <a:rPr lang="en-US" altLang="zh-CN" dirty="0"/>
              <a:t>I found my freedom now</a:t>
            </a:r>
            <a:br>
              <a:rPr lang="en-US" altLang="zh-CN" dirty="0"/>
            </a:br>
            <a:r>
              <a:rPr lang="en-US" altLang="zh-CN" dirty="0"/>
              <a:t>And I'm traveling light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939169-6B22-4FAC-BA47-56971869A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679C1C-D816-405D-AFA9-6E73D2164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518" y="2013103"/>
            <a:ext cx="7224849" cy="43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815BF-2A05-4D77-8F69-263A5AB63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Thanks</a:t>
            </a:r>
            <a:r>
              <a:rPr lang="zh-CN" altLang="en-US" dirty="0"/>
              <a:t>  </a:t>
            </a:r>
            <a:r>
              <a:rPr lang="en-US" altLang="zh-CN" dirty="0"/>
              <a:t>for </a:t>
            </a:r>
            <a:br>
              <a:rPr lang="en-US" altLang="zh-CN" dirty="0"/>
            </a:br>
            <a:r>
              <a:rPr lang="en-US" altLang="zh-CN" dirty="0"/>
              <a:t>watching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52A3FA-F5A1-45EC-A46A-088216BA2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789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36D92-86CD-4939-BC27-CBD6C84B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465" y="621506"/>
            <a:ext cx="2385060" cy="5798344"/>
          </a:xfr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r>
              <a:rPr lang="en-US" altLang="zh-CN" dirty="0"/>
              <a:t>Was a 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weight</a:t>
            </a:r>
            <a:br>
              <a:rPr lang="en-US" altLang="zh-CN" dirty="0"/>
            </a:br>
            <a:r>
              <a:rPr lang="en-US" altLang="zh-CN" dirty="0"/>
              <a:t> </a:t>
            </a:r>
            <a:br>
              <a:rPr lang="en-US" altLang="zh-CN" dirty="0"/>
            </a:br>
            <a:r>
              <a:rPr lang="en-US" altLang="zh-CN" dirty="0"/>
              <a:t>I carried 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with me </a:t>
            </a:r>
            <a:br>
              <a:rPr lang="en-US" altLang="zh-CN" dirty="0"/>
            </a:br>
            <a:br>
              <a:rPr lang="en-US" altLang="zh-CN" dirty="0"/>
            </a:br>
            <a:r>
              <a:rPr lang="en-US" altLang="zh-CN" dirty="0"/>
              <a:t>everyday</a:t>
            </a:r>
            <a:endParaRPr lang="zh-CN" altLang="en-US" dirty="0"/>
          </a:p>
        </p:txBody>
      </p:sp>
      <p:pic>
        <p:nvPicPr>
          <p:cNvPr id="5" name="Joel Hanson - Traveling Light">
            <a:hlinkClick r:id="" action="ppaction://media"/>
            <a:extLst>
              <a:ext uri="{FF2B5EF4-FFF2-40B4-BE49-F238E27FC236}">
                <a16:creationId xmlns:a16="http://schemas.microsoft.com/office/drawing/2014/main" id="{C20E899F-01B1-4DE3-8B91-A8D8249ECAA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3638" y="2319338"/>
            <a:ext cx="406400" cy="406400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7714115-6FC4-4043-9400-B44A67324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50" y="9525"/>
            <a:ext cx="47625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3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9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96" tmFilter="0, 0; 0.125,0.2665; 0.25,0.4; 0.375,0.465; 0.5,0.5;  0.625,0.535; 0.75,0.6; 0.875,0.7335; 1,1">
                                          <p:stCondLst>
                                            <p:cond delay="10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48" tmFilter="0, 0; 0.125,0.2665; 0.25,0.4; 0.375,0.465; 0.5,0.5;  0.625,0.535; 0.75,0.6; 0.875,0.7335; 1,1">
                                          <p:stCondLst>
                                            <p:cond delay="21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1" tmFilter="0, 0; 0.125,0.2665; 0.25,0.4; 0.375,0.465; 0.5,0.5;  0.625,0.535; 0.75,0.6; 0.875,0.7335; 1,1">
                                          <p:stCondLst>
                                            <p:cond delay="27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43">
                                          <p:stCondLst>
                                            <p:cond delay="107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74" decel="50000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43">
                                          <p:stCondLst>
                                            <p:cond delay="216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74" decel="50000">
                                          <p:stCondLst>
                                            <p:cond delay="22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43">
                                          <p:stCondLst>
                                            <p:cond delay="270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74" decel="50000">
                                          <p:stCondLst>
                                            <p:cond delay="27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43">
                                          <p:stCondLst>
                                            <p:cond delay="298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74" decel="50000">
                                          <p:stCondLst>
                                            <p:cond delay="3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FDEF6-DACB-49D5-82DB-A69B7EA7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20103" cy="144344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altLang="zh-CN" dirty="0"/>
              <a:t>Crossing miles of frustrations </a:t>
            </a:r>
            <a:br>
              <a:rPr lang="en-US" altLang="zh-CN" dirty="0"/>
            </a:br>
            <a:r>
              <a:rPr lang="en-US" altLang="zh-CN" dirty="0"/>
              <a:t>                                         and rivers a raging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B862FAFD-1578-42CD-89DB-7A1E05264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4074" y="2261778"/>
            <a:ext cx="6092825" cy="456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B4A1DA4-0D32-43C9-946E-3AC5A29DD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325450"/>
            <a:ext cx="6438900" cy="620710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F3C97D-5F6D-4050-91D6-3CF5CCA62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CE26BE-DEC4-4B76-ACA5-B19FE67F1A4E}"/>
              </a:ext>
            </a:extLst>
          </p:cNvPr>
          <p:cNvSpPr/>
          <p:nvPr/>
        </p:nvSpPr>
        <p:spPr>
          <a:xfrm>
            <a:off x="3352800" y="3901471"/>
            <a:ext cx="107120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Picking up stones </a:t>
            </a:r>
          </a:p>
          <a:p>
            <a:pPr algn="ctr"/>
            <a:r>
              <a:rPr lang="en-US" altLang="zh-C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found along the way</a:t>
            </a:r>
            <a:endParaRPr lang="zh-CN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05356EF-CC83-4E90-9554-34E08A3B5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05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9BFF26-6B41-4286-B8FF-1A3A4E724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A3CA0ED4-26C8-4E4F-95AE-DF74BFA1E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5350" y="-43644"/>
            <a:ext cx="7305675" cy="515780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9263189-AC03-41E4-879E-61AFEF0B3E55}"/>
              </a:ext>
            </a:extLst>
          </p:cNvPr>
          <p:cNvSpPr/>
          <p:nvPr/>
        </p:nvSpPr>
        <p:spPr>
          <a:xfrm rot="20302865">
            <a:off x="1232932" y="588952"/>
            <a:ext cx="3610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 staggered 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CD8257F-7F1D-4F7F-B5D5-31694C2434DD}"/>
              </a:ext>
            </a:extLst>
          </p:cNvPr>
          <p:cNvSpPr/>
          <p:nvPr/>
        </p:nvSpPr>
        <p:spPr>
          <a:xfrm rot="780614">
            <a:off x="1211389" y="3142316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and I stumbled down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2652AE5-96BF-48A2-BB5A-95FCA75D4067}"/>
              </a:ext>
            </a:extLst>
          </p:cNvPr>
          <p:cNvSpPr/>
          <p:nvPr/>
        </p:nvSpPr>
        <p:spPr>
          <a:xfrm rot="21332783">
            <a:off x="1687729" y="5310350"/>
            <a:ext cx="6035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Pathways </a:t>
            </a:r>
            <a:r>
              <a:rPr lang="en-US" altLang="zh-CN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of</a:t>
            </a:r>
            <a:r>
              <a:rPr lang="zh-CN" alt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trouble</a:t>
            </a:r>
            <a:endParaRPr lang="zh-CN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2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9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87D306-3360-4163-ACEE-EB08A97237F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altLang="zh-CN" dirty="0">
                <a:latin typeface="Arial Rounded MT Bold" panose="020F0704030504030204" pitchFamily="34" charset="0"/>
              </a:rPr>
              <a:t>I was hauling </a:t>
            </a:r>
            <a:br>
              <a:rPr lang="en-US" altLang="zh-CN" dirty="0">
                <a:latin typeface="Arial Rounded MT Bold" panose="020F0704030504030204" pitchFamily="34" charset="0"/>
              </a:rPr>
            </a:br>
            <a:r>
              <a:rPr lang="en-US" altLang="zh-CN" dirty="0">
                <a:latin typeface="Arial Rounded MT Bold" panose="020F0704030504030204" pitchFamily="34" charset="0"/>
              </a:rPr>
              <a:t>                 those souvenirs of misery</a:t>
            </a:r>
            <a:endParaRPr lang="zh-CN" altLang="en-US" dirty="0">
              <a:latin typeface="Arial Rounded MT Bold" panose="020F0704030504030204" pitchFamily="34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484A047-B5C5-4758-BAAE-DAC50838D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274" y="2152651"/>
            <a:ext cx="6667501" cy="4378325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128707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FB1EFA-9BD1-40B4-B953-0F380DD8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4972050"/>
            <a:ext cx="11077574" cy="895350"/>
          </a:xfrm>
          <a:solidFill>
            <a:schemeClr val="accent2">
              <a:lumMod val="40000"/>
              <a:lumOff val="60000"/>
            </a:schemeClr>
          </a:solidFill>
        </p:spPr>
        <p:txBody>
          <a:bodyPr lIns="252000" tIns="180000"/>
          <a:lstStyle/>
          <a:p>
            <a:r>
              <a:rPr lang="en-US" altLang="zh-CN" dirty="0">
                <a:latin typeface="Cataneo BT" panose="03020802040502060804" pitchFamily="66" charset="0"/>
              </a:rPr>
              <a:t>And with each step taken my back was breaking</a:t>
            </a:r>
            <a:endParaRPr lang="zh-CN" altLang="en-US" dirty="0">
              <a:latin typeface="Cataneo BT" panose="03020802040502060804" pitchFamily="66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38498D-0A8D-4B94-888D-055903D49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2D1E58-A45E-4417-880C-1CC74F41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412" y="232522"/>
            <a:ext cx="6619876" cy="4672853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7790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6F24C4C-263C-41B7-A608-743C599EC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051" y="442452"/>
            <a:ext cx="8756349" cy="6858000"/>
          </a:xfrm>
          <a:prstGeom prst="rect">
            <a:avLst/>
          </a:prstGeom>
          <a:effectLst>
            <a:softEdge rad="901700"/>
          </a:effectLst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45448-CF28-402D-BEA5-092C18E09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44E001-7494-4E06-A9A7-AC4A7819D976}"/>
              </a:ext>
            </a:extLst>
          </p:cNvPr>
          <p:cNvSpPr/>
          <p:nvPr/>
        </p:nvSpPr>
        <p:spPr>
          <a:xfrm>
            <a:off x="1716651" y="256737"/>
            <a:ext cx="102393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'Til</a:t>
            </a:r>
            <a:r>
              <a:rPr lang="en-US" altLang="zh-CN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I found the One who took it all from me</a:t>
            </a:r>
            <a:endParaRPr lang="zh-CN" alt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3975C2D2-0BEC-4C24-83D2-DDF07CE5C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024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10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9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494" tmFilter="0, 0; 0.125,0.2665; 0.25,0.4; 0.375,0.465; 0.5,0.5;  0.625,0.535; 0.75,0.6; 0.875,0.7335; 1,1">
                                          <p:stCondLst>
                                            <p:cond delay="14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47" tmFilter="0, 0; 0.125,0.2665; 0.25,0.4; 0.375,0.465; 0.5,0.5;  0.625,0.535; 0.75,0.6; 0.875,0.7335; 1,1">
                                          <p:stCondLst>
                                            <p:cond delay="297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69" tmFilter="0, 0; 0.125,0.2665; 0.25,0.4; 0.375,0.465; 0.5,0.5;  0.625,0.535; 0.75,0.6; 0.875,0.7335; 1,1">
                                          <p:stCondLst>
                                            <p:cond delay="37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9">
                                          <p:stCondLst>
                                            <p:cond delay="14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73" decel="50000">
                                          <p:stCondLst>
                                            <p:cond delay="15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9">
                                          <p:stCondLst>
                                            <p:cond delay="29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73" decel="50000">
                                          <p:stCondLst>
                                            <p:cond delay="301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9">
                                          <p:stCondLst>
                                            <p:cond delay="36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73" decel="50000">
                                          <p:stCondLst>
                                            <p:cond delay="37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9">
                                          <p:stCondLst>
                                            <p:cond delay="40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73" decel="50000">
                                          <p:stCondLst>
                                            <p:cond delay="41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裁剪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694</TotalTime>
  <Words>140</Words>
  <Application>Microsoft Office PowerPoint</Application>
  <PresentationFormat>宽屏</PresentationFormat>
  <Paragraphs>29</Paragraphs>
  <Slides>22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Algerian</vt:lpstr>
      <vt:lpstr>Arial Black</vt:lpstr>
      <vt:lpstr>Arial Rounded MT Bold</vt:lpstr>
      <vt:lpstr>Berlin Sans FB Demi</vt:lpstr>
      <vt:lpstr>Cataneo BT</vt:lpstr>
      <vt:lpstr>Franklin Gothic Book</vt:lpstr>
      <vt:lpstr>裁剪</vt:lpstr>
      <vt:lpstr>Traveling light Joel Hanson &amp; Sara Groves </vt:lpstr>
      <vt:lpstr>Well I was doubling over the load on my shoulders</vt:lpstr>
      <vt:lpstr>Was a   weight   I carried   with me   everyday</vt:lpstr>
      <vt:lpstr>Crossing miles of frustrations                                           and rivers a raging</vt:lpstr>
      <vt:lpstr>PowerPoint 演示文稿</vt:lpstr>
      <vt:lpstr>PowerPoint 演示文稿</vt:lpstr>
      <vt:lpstr>I was hauling                   those souvenirs of misery</vt:lpstr>
      <vt:lpstr>And with each step taken my back was breaking</vt:lpstr>
      <vt:lpstr>PowerPoint 演示文稿</vt:lpstr>
      <vt:lpstr>Down by the riverside                         I laid my burdens down,</vt:lpstr>
      <vt:lpstr>  Now I'm traveling light </vt:lpstr>
      <vt:lpstr>PowerPoint 演示文稿</vt:lpstr>
      <vt:lpstr>PowerPoint 演示文稿</vt:lpstr>
      <vt:lpstr>PowerPoint 演示文稿</vt:lpstr>
      <vt:lpstr>I was dragging those             </vt:lpstr>
      <vt:lpstr>Then with the one word spoken the locks were broken</vt:lpstr>
      <vt:lpstr>PowerPoint 演示文稿</vt:lpstr>
      <vt:lpstr>Where there are no tears</vt:lpstr>
      <vt:lpstr>Down by the riverside                            I laid my burdens down,</vt:lpstr>
      <vt:lpstr>Now I'm traveling light                      My spirit lifted high</vt:lpstr>
      <vt:lpstr>I found my freedom now And I'm traveling light</vt:lpstr>
      <vt:lpstr>Thanks  for  watching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昱琰 邓</dc:creator>
  <cp:lastModifiedBy>昱琰 邓</cp:lastModifiedBy>
  <cp:revision>39</cp:revision>
  <dcterms:created xsi:type="dcterms:W3CDTF">2019-01-20T05:25:32Z</dcterms:created>
  <dcterms:modified xsi:type="dcterms:W3CDTF">2019-01-20T17:45:10Z</dcterms:modified>
</cp:coreProperties>
</file>