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50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BFC"/>
    <a:srgbClr val="E0F7F7"/>
    <a:srgbClr val="AACFD0"/>
    <a:srgbClr val="34495E"/>
    <a:srgbClr val="5DA0A2"/>
    <a:srgbClr val="D4A5A5"/>
    <a:srgbClr val="769FCD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5" autoAdjust="0"/>
    <p:restoredTop sz="94660"/>
  </p:normalViewPr>
  <p:slideViewPr>
    <p:cSldViewPr>
      <p:cViewPr varScale="1">
        <p:scale>
          <a:sx n="66" d="100"/>
          <a:sy n="66" d="100"/>
        </p:scale>
        <p:origin x="-9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1907DA-8104-4ADC-8C3C-897FF2C2E108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CCF08-A3BD-4F0F-9CE6-D45E4710F8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984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CCF08-A3BD-4F0F-9CE6-D45E4710F80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291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CCF08-A3BD-4F0F-9CE6-D45E4710F80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843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CCF08-A3BD-4F0F-9CE6-D45E4710F802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087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CCF08-A3BD-4F0F-9CE6-D45E4710F802}" type="slidenum">
              <a:rPr lang="zh-CN" altLang="en-US" smtClean="0"/>
              <a:t>76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567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CCF08-A3BD-4F0F-9CE6-D45E4710F802}" type="slidenum">
              <a:rPr lang="zh-CN" altLang="en-US" smtClean="0"/>
              <a:t>81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312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CCF08-A3BD-4F0F-9CE6-D45E4710F802}" type="slidenum">
              <a:rPr lang="zh-CN" altLang="en-US" smtClean="0"/>
              <a:t>84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965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CCF08-A3BD-4F0F-9CE6-D45E4710F802}" type="slidenum">
              <a:rPr lang="zh-CN" altLang="en-US" smtClean="0"/>
              <a:t>85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650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CCF08-A3BD-4F0F-9CE6-D45E4710F802}" type="slidenum">
              <a:rPr lang="zh-CN" altLang="en-US" smtClean="0"/>
              <a:t>86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1757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CCF08-A3BD-4F0F-9CE6-D45E4710F802}" type="slidenum">
              <a:rPr lang="zh-CN" altLang="en-US" smtClean="0"/>
              <a:t>90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411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9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9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27684" y="1628800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solidFill>
                  <a:srgbClr val="F7FBFC"/>
                </a:solidFill>
              </a:rPr>
              <a:t>主题：</a:t>
            </a:r>
            <a:r>
              <a:rPr lang="en-US" altLang="zh-CN" sz="3600" dirty="0" smtClean="0">
                <a:solidFill>
                  <a:srgbClr val="F7FBFC"/>
                </a:solidFill>
              </a:rPr>
              <a:t>Interest and Hobby</a:t>
            </a:r>
          </a:p>
        </p:txBody>
      </p:sp>
      <p:sp>
        <p:nvSpPr>
          <p:cNvPr id="10" name="矩形 9"/>
          <p:cNvSpPr/>
          <p:nvPr/>
        </p:nvSpPr>
        <p:spPr>
          <a:xfrm>
            <a:off x="1547664" y="1260263"/>
            <a:ext cx="6696744" cy="3659967"/>
          </a:xfrm>
          <a:prstGeom prst="rect">
            <a:avLst/>
          </a:prstGeom>
          <a:noFill/>
          <a:ln w="101600">
            <a:solidFill>
              <a:srgbClr val="AACFD0"/>
            </a:solidFill>
          </a:ln>
          <a:effectLst>
            <a:reflection blurRad="6350" stA="50000" endA="275" endPos="40000" dist="1016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1719367" y="2420888"/>
            <a:ext cx="6228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7FBFC"/>
                </a:solidFill>
              </a:rPr>
              <a:t>歌曲：</a:t>
            </a:r>
            <a:r>
              <a:rPr lang="en-US" altLang="zh-CN" sz="3600" dirty="0">
                <a:solidFill>
                  <a:srgbClr val="F7FBFC"/>
                </a:solidFill>
              </a:rPr>
              <a:t>We’re all in this together</a:t>
            </a:r>
          </a:p>
          <a:p>
            <a:endParaRPr lang="zh-CN" alt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1727684" y="3298049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F7FBFC"/>
                </a:solidFill>
              </a:rPr>
              <a:t>作者：丘雯雯</a:t>
            </a:r>
            <a:endParaRPr lang="en-US" altLang="zh-CN" sz="3600" dirty="0">
              <a:solidFill>
                <a:srgbClr val="F7FBFC"/>
              </a:solidFill>
            </a:endParaRPr>
          </a:p>
          <a:p>
            <a:endParaRPr lang="zh-CN" altLang="en-US" sz="3600" dirty="0"/>
          </a:p>
        </p:txBody>
      </p:sp>
      <p:sp>
        <p:nvSpPr>
          <p:cNvPr id="16" name="矩形 15"/>
          <p:cNvSpPr/>
          <p:nvPr/>
        </p:nvSpPr>
        <p:spPr>
          <a:xfrm>
            <a:off x="1727684" y="4116962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 smtClean="0">
                <a:solidFill>
                  <a:srgbClr val="F7FBFC"/>
                </a:solidFill>
              </a:rPr>
              <a:t>单位</a:t>
            </a:r>
            <a:r>
              <a:rPr lang="zh-CN" altLang="en-US" sz="3600" dirty="0">
                <a:solidFill>
                  <a:srgbClr val="F7FBFC"/>
                </a:solidFill>
              </a:rPr>
              <a:t>：华南师范大学外文学院</a:t>
            </a:r>
            <a:endParaRPr lang="zh-CN" altLang="en-US" sz="3600" dirty="0">
              <a:solidFill>
                <a:srgbClr val="F7FBF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9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300">
        <p:circle/>
        <p:sndAc>
          <p:stSnd>
            <p:snd r:embed="rId2" name="歌舞青春电影 - We're All in This Together.wav"/>
          </p:stSnd>
        </p:sndAc>
      </p:transition>
    </mc:Choice>
    <mc:Fallback>
      <p:transition advTm="6300">
        <p:circle/>
        <p:sndAc>
          <p:stSnd>
            <p:snd r:embed="rId2" name="歌舞青春电影 - We're All in This Togeth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3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60876" y="302896"/>
            <a:ext cx="9433048" cy="1143000"/>
          </a:xfrm>
        </p:spPr>
        <p:txBody>
          <a:bodyPr>
            <a:noAutofit/>
          </a:bodyPr>
          <a:lstStyle/>
          <a:p>
            <a:r>
              <a:rPr lang="en-US" altLang="zh-CN" sz="4800" dirty="0">
                <a:solidFill>
                  <a:srgbClr val="E0F7F7"/>
                </a:solidFill>
              </a:rPr>
              <a:t>Everyone is special in their own way</a:t>
            </a:r>
            <a:endParaRPr lang="zh-CN" altLang="en-US" sz="4800" dirty="0">
              <a:solidFill>
                <a:srgbClr val="E0F7F7"/>
              </a:solidFill>
            </a:endParaRPr>
          </a:p>
        </p:txBody>
      </p:sp>
      <p:pic>
        <p:nvPicPr>
          <p:cNvPr id="1026" name="Picture 2" descr="C:\Users\Administrator\Desktop\hobby\image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6" y="1445896"/>
            <a:ext cx="9441092" cy="579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6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1400">
        <p14:flip dir="r"/>
      </p:transition>
    </mc:Choice>
    <mc:Fallback>
      <p:transition spd="med" advTm="1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412776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E0F7F7"/>
                </a:solidFill>
              </a:rPr>
              <a:t>We make each other strong </a:t>
            </a:r>
            <a:r>
              <a:rPr lang="en-US" altLang="zh-CN" dirty="0" smtClean="0">
                <a:solidFill>
                  <a:srgbClr val="E0F7F7"/>
                </a:solidFill>
              </a:rPr>
              <a:t/>
            </a:r>
            <a:br>
              <a:rPr lang="en-US" altLang="zh-CN" dirty="0" smtClean="0">
                <a:solidFill>
                  <a:srgbClr val="E0F7F7"/>
                </a:solidFill>
              </a:rPr>
            </a:br>
            <a:r>
              <a:rPr lang="en-US" altLang="zh-CN" dirty="0" smtClean="0">
                <a:solidFill>
                  <a:srgbClr val="E0F7F7"/>
                </a:solidFill>
              </a:rPr>
              <a:t>(make each </a:t>
            </a:r>
            <a:r>
              <a:rPr lang="en-US" altLang="zh-CN" dirty="0">
                <a:solidFill>
                  <a:srgbClr val="E0F7F7"/>
                </a:solidFill>
              </a:rPr>
              <a:t>other strong</a:t>
            </a:r>
            <a:r>
              <a:rPr lang="en-US" altLang="zh-CN" dirty="0" smtClean="0">
                <a:solidFill>
                  <a:srgbClr val="E0F7F7"/>
                </a:solidFill>
              </a:rPr>
              <a:t>) </a:t>
            </a:r>
            <a:endParaRPr lang="zh-CN" altLang="en-US" dirty="0">
              <a:solidFill>
                <a:srgbClr val="E0F7F7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0" y="1412776"/>
            <a:ext cx="9165410" cy="623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62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700">
        <p14:reveal/>
      </p:transition>
    </mc:Choice>
    <mc:Fallback>
      <p:transition spd="slow" advTm="2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0" y="2348880"/>
            <a:ext cx="5112568" cy="5026570"/>
          </a:xfrm>
        </p:spPr>
        <p:txBody>
          <a:bodyPr>
            <a:normAutofit/>
          </a:bodyPr>
          <a:lstStyle/>
          <a:p>
            <a:r>
              <a:rPr lang="en-US" altLang="zh-CN" sz="5400" dirty="0" smtClean="0">
                <a:solidFill>
                  <a:srgbClr val="E0F7F7"/>
                </a:solidFill>
              </a:rPr>
              <a:t>We’re not </a:t>
            </a:r>
            <a:br>
              <a:rPr lang="en-US" altLang="zh-CN" sz="5400" dirty="0" smtClean="0">
                <a:solidFill>
                  <a:srgbClr val="E0F7F7"/>
                </a:solidFill>
              </a:rPr>
            </a:br>
            <a:r>
              <a:rPr lang="en-US" altLang="zh-CN" sz="5400" dirty="0" smtClean="0">
                <a:solidFill>
                  <a:srgbClr val="E0F7F7"/>
                </a:solidFill>
              </a:rPr>
              <a:t>the </a:t>
            </a:r>
            <a:r>
              <a:rPr lang="en-US" altLang="zh-CN" sz="5400" dirty="0">
                <a:solidFill>
                  <a:srgbClr val="E0F7F7"/>
                </a:solidFill>
              </a:rPr>
              <a:t>same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2050" name="Picture 2" descr="C:\Users\Administrator\Desktop\hobby\image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231328"/>
            <a:ext cx="5544616" cy="820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152223"/>
      </p:ext>
    </p:extLst>
  </p:cSld>
  <p:clrMapOvr>
    <a:masterClrMapping/>
  </p:clrMapOvr>
  <p:transition advTm="15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08520" y="110682"/>
            <a:ext cx="8661648" cy="1143000"/>
          </a:xfrm>
        </p:spPr>
        <p:txBody>
          <a:bodyPr>
            <a:noAutofit/>
          </a:bodyPr>
          <a:lstStyle/>
          <a:p>
            <a:r>
              <a:rPr lang="en-US" altLang="zh-CN" sz="5400" dirty="0" smtClean="0">
                <a:solidFill>
                  <a:srgbClr val="E0F7F7"/>
                </a:solidFill>
              </a:rPr>
              <a:t>We’re </a:t>
            </a:r>
            <a:r>
              <a:rPr lang="en-US" altLang="zh-CN" sz="5400" dirty="0">
                <a:solidFill>
                  <a:srgbClr val="E0F7F7"/>
                </a:solidFill>
              </a:rPr>
              <a:t>different in a good way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1026" name="Picture 2" descr="C:\Users\Administrator\Desktop\hobby\image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455" y="1340768"/>
            <a:ext cx="10847901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295882"/>
      </p:ext>
    </p:extLst>
  </p:cSld>
  <p:clrMapOvr>
    <a:masterClrMapping/>
  </p:clrMapOvr>
  <p:transition advTm="3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512" y="27139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 err="1" smtClean="0">
                <a:solidFill>
                  <a:srgbClr val="E0F7F7"/>
                </a:solidFill>
              </a:rPr>
              <a:t>Together’s</a:t>
            </a:r>
            <a:r>
              <a:rPr lang="en-US" altLang="zh-CN" sz="5400" dirty="0" smtClean="0">
                <a:solidFill>
                  <a:srgbClr val="E0F7F7"/>
                </a:solidFill>
              </a:rPr>
              <a:t> </a:t>
            </a:r>
            <a:r>
              <a:rPr lang="en-US" altLang="zh-CN" sz="5400" dirty="0">
                <a:solidFill>
                  <a:srgbClr val="E0F7F7"/>
                </a:solidFill>
              </a:rPr>
              <a:t>where we belong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2050" name="Picture 2" descr="C:\Users\Administrator\Desktop\hobby\image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4392"/>
            <a:ext cx="6876946" cy="545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5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00"/>
    </mc:Choice>
    <mc:Fallback>
      <p:transition spd="slow" advTm="3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We're all in this together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074" name="Picture 2" descr="C:\Users\Administrator\Desktop\hobby\image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" y="1412776"/>
            <a:ext cx="9136382" cy="586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4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2100">
        <p14:flash/>
      </p:transition>
    </mc:Choice>
    <mc:Fallback>
      <p:transition advTm="2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15816" y="407707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Once we know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4098" name="Picture 2" descr="C:\Users\Administrator\Desktop\hobby\image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57342"/>
            <a:ext cx="5163394" cy="759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92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90872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That we are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5122" name="Picture 2" descr="C:\Users\Administrator\Desktop\hobby\image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5841"/>
            <a:ext cx="7570773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50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404664" y="169257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We're all stars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7620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99869"/>
      </p:ext>
    </p:extLst>
  </p:cSld>
  <p:clrMapOvr>
    <a:masterClrMapping/>
  </p:clrMapOvr>
  <p:transition advTm="105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332656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And we see that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70" y="1628800"/>
            <a:ext cx="8712711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82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237624" cy="587727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540568" y="0"/>
            <a:ext cx="10009112" cy="1359024"/>
          </a:xfrm>
        </p:spPr>
        <p:txBody>
          <a:bodyPr>
            <a:noAutofit/>
          </a:bodyPr>
          <a:lstStyle/>
          <a:p>
            <a:r>
              <a:rPr lang="en-US" altLang="zh-CN" dirty="0" smtClean="0">
                <a:solidFill>
                  <a:srgbClr val="E0F7F7"/>
                </a:solidFill>
              </a:rPr>
              <a:t>Together </a:t>
            </a:r>
            <a:r>
              <a:rPr lang="en-US" altLang="zh-CN" dirty="0" err="1" smtClean="0">
                <a:solidFill>
                  <a:srgbClr val="E0F7F7"/>
                </a:solidFill>
              </a:rPr>
              <a:t>together</a:t>
            </a:r>
            <a:r>
              <a:rPr lang="en-US" altLang="zh-CN" dirty="0">
                <a:solidFill>
                  <a:srgbClr val="E0F7F7"/>
                </a:solidFill>
              </a:rPr>
              <a:t> </a:t>
            </a:r>
            <a:r>
              <a:rPr lang="en-US" altLang="zh-CN" dirty="0" err="1" smtClean="0">
                <a:solidFill>
                  <a:srgbClr val="E0F7F7"/>
                </a:solidFill>
              </a:rPr>
              <a:t>together</a:t>
            </a:r>
            <a:r>
              <a:rPr lang="en-US" altLang="zh-CN" dirty="0" smtClean="0">
                <a:solidFill>
                  <a:srgbClr val="E0F7F7"/>
                </a:solidFill>
              </a:rPr>
              <a:t> </a:t>
            </a:r>
            <a:r>
              <a:rPr lang="en-US" altLang="zh-CN" dirty="0">
                <a:solidFill>
                  <a:srgbClr val="E0F7F7"/>
                </a:solidFill>
              </a:rPr>
              <a:t>everyone</a:t>
            </a:r>
            <a:endParaRPr lang="zh-CN" altLang="en-US" dirty="0">
              <a:solidFill>
                <a:srgbClr val="E0F7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113520"/>
      </p:ext>
    </p:extLst>
  </p:cSld>
  <p:clrMapOvr>
    <a:masterClrMapping/>
  </p:clrMapOvr>
  <p:transition spd="slow" advTm="42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828600" y="188640"/>
            <a:ext cx="8229600" cy="1143000"/>
          </a:xfrm>
        </p:spPr>
        <p:txBody>
          <a:bodyPr/>
          <a:lstStyle/>
          <a:p>
            <a:r>
              <a:rPr lang="en-US" altLang="zh-CN" dirty="0">
                <a:solidFill>
                  <a:srgbClr val="E0F7F7"/>
                </a:solidFill>
              </a:rPr>
              <a:t>We're all in this together</a:t>
            </a:r>
            <a:endParaRPr lang="zh-CN" altLang="en-US" dirty="0">
              <a:solidFill>
                <a:srgbClr val="E0F7F7"/>
              </a:solidFill>
            </a:endParaRPr>
          </a:p>
        </p:txBody>
      </p:sp>
      <p:pic>
        <p:nvPicPr>
          <p:cNvPr id="7170" name="Picture 2" descr="C:\Users\Administrator\Desktop\hobby\image\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36" y="1505000"/>
            <a:ext cx="846775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93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1300">
        <p14:doors dir="vert"/>
      </p:transition>
    </mc:Choice>
    <mc:Fallback xmlns="">
      <p:transition spd="med" advTm="1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332656" y="0"/>
            <a:ext cx="11089232" cy="12542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And it shows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" y="1196752"/>
            <a:ext cx="9111591" cy="604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9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Tm="1100">
        <p14:ferris dir="l"/>
      </p:transition>
    </mc:Choice>
    <mc:Fallback xmlns="">
      <p:transition spd="med" advTm="1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828600" y="121221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When we stand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8194" name="Picture 2" descr="C:\Users\Administrator\Desktop\hobby\image\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31068"/>
            <a:ext cx="7704856" cy="5090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12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300">
        <p:push dir="u"/>
      </p:transition>
    </mc:Choice>
    <mc:Fallback xmlns="">
      <p:transition advTm="13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836712" y="11077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Hand in </a:t>
            </a:r>
            <a:r>
              <a:rPr lang="en-US" altLang="zh-CN" sz="5400" dirty="0" smtClean="0">
                <a:solidFill>
                  <a:srgbClr val="E0F7F7"/>
                </a:solidFill>
              </a:rPr>
              <a:t>hand  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Picture 2" descr="C:\Users\Administrator\Desktop\hobby\image\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659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1629887"/>
      </p:ext>
    </p:extLst>
  </p:cSld>
  <p:clrMapOvr>
    <a:masterClrMapping/>
  </p:clrMapOvr>
  <p:transition spd="med" advTm="3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6077" y="51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Make our dreams come true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9218" name="Picture 2" descr="C:\Users\Administrator\Desktop\hobby\image\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3" y="1268760"/>
            <a:ext cx="9954861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35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100">
        <p14:reveal/>
      </p:transition>
    </mc:Choice>
    <mc:Fallback>
      <p:transition advTm="4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34280" y="125760"/>
            <a:ext cx="9540552" cy="1143000"/>
          </a:xfrm>
        </p:spPr>
        <p:txBody>
          <a:bodyPr>
            <a:noAutofit/>
          </a:bodyPr>
          <a:lstStyle/>
          <a:p>
            <a:r>
              <a:rPr lang="en-US" altLang="zh-CN" dirty="0" smtClean="0">
                <a:solidFill>
                  <a:srgbClr val="E0F7F7"/>
                </a:solidFill>
              </a:rPr>
              <a:t>Together </a:t>
            </a:r>
            <a:r>
              <a:rPr lang="en-US" altLang="zh-CN" dirty="0" err="1" smtClean="0">
                <a:solidFill>
                  <a:srgbClr val="E0F7F7"/>
                </a:solidFill>
              </a:rPr>
              <a:t>together</a:t>
            </a:r>
            <a:r>
              <a:rPr lang="en-US" altLang="zh-CN" dirty="0" smtClean="0">
                <a:solidFill>
                  <a:srgbClr val="E0F7F7"/>
                </a:solidFill>
              </a:rPr>
              <a:t> </a:t>
            </a:r>
            <a:r>
              <a:rPr lang="en-US" altLang="zh-CN" dirty="0">
                <a:solidFill>
                  <a:srgbClr val="E0F7F7"/>
                </a:solidFill>
              </a:rPr>
              <a:t>together everyone</a:t>
            </a:r>
            <a:endParaRPr lang="zh-CN" altLang="en-US" dirty="0">
              <a:solidFill>
                <a:srgbClr val="E0F7F7"/>
              </a:solidFill>
            </a:endParaRPr>
          </a:p>
        </p:txBody>
      </p:sp>
      <p:pic>
        <p:nvPicPr>
          <p:cNvPr id="10242" name="Picture 2" descr="C:\Users\Administrator\Desktop\hobby\image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1268760"/>
            <a:ext cx="10009112" cy="562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205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3300">
        <p14:reveal/>
      </p:transition>
    </mc:Choice>
    <mc:Fallback>
      <p:transition spd="med" advTm="3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57708" y="91280"/>
            <a:ext cx="9659416" cy="1143000"/>
          </a:xfrm>
        </p:spPr>
        <p:txBody>
          <a:bodyPr>
            <a:noAutofit/>
          </a:bodyPr>
          <a:lstStyle/>
          <a:p>
            <a:r>
              <a:rPr lang="en-US" altLang="zh-CN" sz="3600" dirty="0" smtClean="0">
                <a:solidFill>
                  <a:srgbClr val="E0F7F7"/>
                </a:solidFill>
              </a:rPr>
              <a:t>Together </a:t>
            </a:r>
            <a:r>
              <a:rPr lang="en-US" altLang="zh-CN" sz="3600" dirty="0" err="1" smtClean="0">
                <a:solidFill>
                  <a:srgbClr val="E0F7F7"/>
                </a:solidFill>
              </a:rPr>
              <a:t>together</a:t>
            </a:r>
            <a:r>
              <a:rPr lang="en-US" altLang="zh-CN" sz="3600" dirty="0" smtClean="0">
                <a:solidFill>
                  <a:srgbClr val="E0F7F7"/>
                </a:solidFill>
              </a:rPr>
              <a:t> </a:t>
            </a:r>
            <a:r>
              <a:rPr lang="en-US" altLang="zh-CN" sz="3600" dirty="0">
                <a:solidFill>
                  <a:srgbClr val="E0F7F7"/>
                </a:solidFill>
              </a:rPr>
              <a:t>come on </a:t>
            </a:r>
            <a:r>
              <a:rPr lang="en-US" altLang="zh-CN" sz="3600" dirty="0" smtClean="0">
                <a:solidFill>
                  <a:srgbClr val="E0F7F7"/>
                </a:solidFill>
              </a:rPr>
              <a:t>let’s </a:t>
            </a:r>
            <a:r>
              <a:rPr lang="en-US" altLang="zh-CN" sz="3600" dirty="0">
                <a:solidFill>
                  <a:srgbClr val="E0F7F7"/>
                </a:solidFill>
              </a:rPr>
              <a:t>have some fun</a:t>
            </a:r>
            <a:endParaRPr lang="zh-CN" altLang="en-US" sz="3600" dirty="0">
              <a:solidFill>
                <a:srgbClr val="E0F7F7"/>
              </a:solidFill>
            </a:endParaRPr>
          </a:p>
        </p:txBody>
      </p:sp>
      <p:pic>
        <p:nvPicPr>
          <p:cNvPr id="11266" name="Picture 2" descr="C:\Users\Administrator\Desktop\hobby\image\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608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56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08520" y="45896"/>
            <a:ext cx="9252520" cy="1143000"/>
          </a:xfrm>
        </p:spPr>
        <p:txBody>
          <a:bodyPr>
            <a:noAutofit/>
          </a:bodyPr>
          <a:lstStyle/>
          <a:p>
            <a:r>
              <a:rPr lang="en-US" altLang="zh-CN" sz="3600" dirty="0" smtClean="0">
                <a:solidFill>
                  <a:srgbClr val="E0F7F7"/>
                </a:solidFill>
              </a:rPr>
              <a:t>Together  </a:t>
            </a:r>
            <a:r>
              <a:rPr lang="en-US" altLang="zh-CN" sz="3600" dirty="0">
                <a:solidFill>
                  <a:srgbClr val="E0F7F7"/>
                </a:solidFill>
              </a:rPr>
              <a:t>were there for each other every time</a:t>
            </a:r>
            <a:endParaRPr lang="zh-CN" altLang="en-US" sz="3600" dirty="0">
              <a:solidFill>
                <a:srgbClr val="E0F7F7"/>
              </a:solidFill>
            </a:endParaRPr>
          </a:p>
        </p:txBody>
      </p:sp>
      <p:pic>
        <p:nvPicPr>
          <p:cNvPr id="1026" name="Picture 2" descr="C:\Users\Administrator\Desktop\hobby\image\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88896"/>
            <a:ext cx="9036496" cy="601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379011"/>
      </p:ext>
    </p:extLst>
  </p:cSld>
  <p:clrMapOvr>
    <a:masterClrMapping/>
  </p:clrMapOvr>
  <p:transition spd="slow" advTm="22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684584" y="182013"/>
            <a:ext cx="10153128" cy="1143000"/>
          </a:xfrm>
        </p:spPr>
        <p:txBody>
          <a:bodyPr>
            <a:noAutofit/>
          </a:bodyPr>
          <a:lstStyle/>
          <a:p>
            <a:r>
              <a:rPr lang="en-US" altLang="zh-CN" sz="3600" dirty="0" smtClean="0">
                <a:solidFill>
                  <a:srgbClr val="E0F7F7"/>
                </a:solidFill>
              </a:rPr>
              <a:t>Together </a:t>
            </a:r>
            <a:r>
              <a:rPr lang="en-US" altLang="zh-CN" sz="3600" dirty="0" err="1" smtClean="0">
                <a:solidFill>
                  <a:srgbClr val="E0F7F7"/>
                </a:solidFill>
              </a:rPr>
              <a:t>together</a:t>
            </a:r>
            <a:r>
              <a:rPr lang="en-US" altLang="zh-CN" sz="3600" dirty="0" smtClean="0">
                <a:solidFill>
                  <a:srgbClr val="E0F7F7"/>
                </a:solidFill>
              </a:rPr>
              <a:t> come </a:t>
            </a:r>
            <a:r>
              <a:rPr lang="en-US" altLang="zh-CN" sz="3600" dirty="0">
                <a:solidFill>
                  <a:srgbClr val="E0F7F7"/>
                </a:solidFill>
              </a:rPr>
              <a:t>on </a:t>
            </a:r>
            <a:r>
              <a:rPr lang="en-US" altLang="zh-CN" sz="3600" dirty="0" smtClean="0">
                <a:solidFill>
                  <a:srgbClr val="E0F7F7"/>
                </a:solidFill>
              </a:rPr>
              <a:t>let’s </a:t>
            </a:r>
            <a:r>
              <a:rPr lang="en-US" altLang="zh-CN" sz="3600" dirty="0">
                <a:solidFill>
                  <a:srgbClr val="E0F7F7"/>
                </a:solidFill>
              </a:rPr>
              <a:t>do this right</a:t>
            </a:r>
            <a:endParaRPr lang="zh-CN" altLang="en-US" sz="3600" dirty="0">
              <a:solidFill>
                <a:srgbClr val="E0F7F7"/>
              </a:solidFill>
            </a:endParaRPr>
          </a:p>
        </p:txBody>
      </p:sp>
      <p:pic>
        <p:nvPicPr>
          <p:cNvPr id="2050" name="Picture 2" descr="C:\Users\Administrator\Desktop\hobby\image\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39010"/>
            <a:ext cx="7560840" cy="502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43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 advTm="4000">
        <p14:switch dir="r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836712" y="33265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We're all here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5122" name="Picture 2" descr="C:\Users\Administrator\Desktop\hobby\image\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" t="4749" r="3067" b="14259"/>
          <a:stretch/>
        </p:blipFill>
        <p:spPr bwMode="auto">
          <a:xfrm>
            <a:off x="294928" y="1700808"/>
            <a:ext cx="8590351" cy="419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39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5725144" y="29980"/>
            <a:ext cx="16201800" cy="1628800"/>
          </a:xfrm>
        </p:spPr>
        <p:txBody>
          <a:bodyPr>
            <a:noAutofit/>
          </a:bodyPr>
          <a:lstStyle/>
          <a:p>
            <a:r>
              <a:rPr lang="en-US" altLang="zh-CN" dirty="0" smtClean="0">
                <a:solidFill>
                  <a:srgbClr val="E0F7F7"/>
                </a:solidFill>
              </a:rPr>
              <a:t>Together  together       </a:t>
            </a:r>
            <a:br>
              <a:rPr lang="en-US" altLang="zh-CN" dirty="0" smtClean="0">
                <a:solidFill>
                  <a:srgbClr val="E0F7F7"/>
                </a:solidFill>
              </a:rPr>
            </a:br>
            <a:r>
              <a:rPr lang="en-US" altLang="zh-CN" dirty="0" smtClean="0">
                <a:solidFill>
                  <a:srgbClr val="E0F7F7"/>
                </a:solidFill>
              </a:rPr>
              <a:t>                                                     </a:t>
            </a:r>
            <a:r>
              <a:rPr lang="en-US" altLang="zh-CN" dirty="0" smtClean="0">
                <a:solidFill>
                  <a:srgbClr val="E0F7F7"/>
                </a:solidFill>
              </a:rPr>
              <a:t>come </a:t>
            </a:r>
            <a:r>
              <a:rPr lang="en-US" altLang="zh-CN" dirty="0">
                <a:solidFill>
                  <a:srgbClr val="E0F7F7"/>
                </a:solidFill>
              </a:rPr>
              <a:t>on </a:t>
            </a:r>
            <a:r>
              <a:rPr lang="en-US" altLang="zh-CN" dirty="0" smtClean="0">
                <a:solidFill>
                  <a:srgbClr val="E0F7F7"/>
                </a:solidFill>
              </a:rPr>
              <a:t>let’s </a:t>
            </a:r>
            <a:r>
              <a:rPr lang="en-US" altLang="zh-CN" dirty="0">
                <a:solidFill>
                  <a:srgbClr val="E0F7F7"/>
                </a:solidFill>
              </a:rPr>
              <a:t>have some fun</a:t>
            </a:r>
            <a:endParaRPr lang="zh-CN" altLang="en-US" dirty="0">
              <a:solidFill>
                <a:srgbClr val="E0F7F7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5" y="1628800"/>
            <a:ext cx="928439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009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300">
        <p:wipe/>
      </p:transition>
    </mc:Choice>
    <mc:Fallback>
      <p:transition advTm="33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667" y="2996952"/>
            <a:ext cx="4104457" cy="3627764"/>
          </a:xfrm>
        </p:spPr>
        <p:txBody>
          <a:bodyPr>
            <a:normAutofit/>
          </a:bodyPr>
          <a:lstStyle/>
          <a:p>
            <a:r>
              <a:rPr lang="en-US" altLang="zh-CN" sz="5400" dirty="0" smtClean="0">
                <a:solidFill>
                  <a:srgbClr val="E0F7F7"/>
                </a:solidFill>
              </a:rPr>
              <a:t>And </a:t>
            </a:r>
            <a:r>
              <a:rPr lang="en-US" altLang="zh-CN" sz="5400" dirty="0">
                <a:solidFill>
                  <a:srgbClr val="E0F7F7"/>
                </a:solidFill>
              </a:rPr>
              <a:t>speaking out with one voice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6146" name="Picture 2" descr="C:\Users\Administrator\Desktop\hobby\image\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920" y="-243408"/>
            <a:ext cx="6120680" cy="851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80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000">
        <p14:conveyor dir="l"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324544" y="188640"/>
            <a:ext cx="9577064" cy="1143000"/>
          </a:xfrm>
        </p:spPr>
        <p:txBody>
          <a:bodyPr>
            <a:noAutofit/>
          </a:bodyPr>
          <a:lstStyle/>
          <a:p>
            <a:r>
              <a:rPr lang="en-US" altLang="zh-CN" sz="4800" dirty="0" smtClean="0">
                <a:solidFill>
                  <a:srgbClr val="E0F7F7"/>
                </a:solidFill>
              </a:rPr>
              <a:t>We're </a:t>
            </a:r>
            <a:r>
              <a:rPr lang="en-US" altLang="zh-CN" sz="4800" dirty="0">
                <a:solidFill>
                  <a:srgbClr val="E0F7F7"/>
                </a:solidFill>
              </a:rPr>
              <a:t>going to rock the house </a:t>
            </a:r>
            <a:r>
              <a:rPr lang="en-US" altLang="zh-CN" sz="4800" dirty="0" smtClean="0">
                <a:solidFill>
                  <a:srgbClr val="E0F7F7"/>
                </a:solidFill>
              </a:rPr>
              <a:t/>
            </a:r>
            <a:br>
              <a:rPr lang="en-US" altLang="zh-CN" sz="4800" dirty="0" smtClean="0">
                <a:solidFill>
                  <a:srgbClr val="E0F7F7"/>
                </a:solidFill>
              </a:rPr>
            </a:br>
            <a:r>
              <a:rPr lang="en-US" altLang="zh-CN" sz="4800" dirty="0" smtClean="0">
                <a:solidFill>
                  <a:srgbClr val="E0F7F7"/>
                </a:solidFill>
              </a:rPr>
              <a:t>(</a:t>
            </a:r>
            <a:r>
              <a:rPr lang="en-US" altLang="zh-CN" sz="4800" dirty="0">
                <a:solidFill>
                  <a:srgbClr val="E0F7F7"/>
                </a:solidFill>
              </a:rPr>
              <a:t>rock the house)</a:t>
            </a:r>
            <a:endParaRPr lang="zh-CN" altLang="en-US" sz="4800" dirty="0">
              <a:solidFill>
                <a:srgbClr val="E0F7F7"/>
              </a:solidFill>
            </a:endParaRPr>
          </a:p>
        </p:txBody>
      </p:sp>
      <p:pic>
        <p:nvPicPr>
          <p:cNvPr id="7170" name="Picture 2" descr="C:\Users\Administrator\Desktop\hobby\image\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1484784"/>
            <a:ext cx="10773998" cy="592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45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98" y="260648"/>
            <a:ext cx="9144000" cy="1143000"/>
          </a:xfrm>
        </p:spPr>
        <p:txBody>
          <a:bodyPr>
            <a:noAutofit/>
          </a:bodyPr>
          <a:lstStyle/>
          <a:p>
            <a:r>
              <a:rPr lang="en-US" altLang="zh-CN" sz="3600" dirty="0" smtClean="0">
                <a:solidFill>
                  <a:srgbClr val="E0F7F7"/>
                </a:solidFill>
              </a:rPr>
              <a:t>The </a:t>
            </a:r>
            <a:r>
              <a:rPr lang="en-US" altLang="zh-CN" sz="3600" dirty="0">
                <a:solidFill>
                  <a:srgbClr val="E0F7F7"/>
                </a:solidFill>
              </a:rPr>
              <a:t>party's on now everybody make some noise</a:t>
            </a:r>
            <a:endParaRPr lang="zh-CN" altLang="en-US" sz="3600" dirty="0">
              <a:solidFill>
                <a:srgbClr val="E0F7F7"/>
              </a:solidFill>
            </a:endParaRPr>
          </a:p>
        </p:txBody>
      </p:sp>
      <p:pic>
        <p:nvPicPr>
          <p:cNvPr id="8194" name="Picture 2" descr="E:\大二\课件设计\hobby\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1748745"/>
            <a:ext cx="1234715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369084"/>
      </p:ext>
    </p:extLst>
  </p:cSld>
  <p:clrMapOvr>
    <a:masterClrMapping/>
  </p:clrMapOvr>
  <p:transition advTm="35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2200" y="326661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 smtClean="0">
                <a:solidFill>
                  <a:srgbClr val="E0F7F7"/>
                </a:solidFill>
              </a:rPr>
              <a:t>Come </a:t>
            </a:r>
            <a:r>
              <a:rPr lang="en-US" altLang="zh-CN" sz="5400" dirty="0">
                <a:solidFill>
                  <a:srgbClr val="E0F7F7"/>
                </a:solidFill>
              </a:rPr>
              <a:t>on scream and shout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9218" name="Picture 2" descr="C:\Users\Administrator\Desktop\hobby\image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769622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72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499864" y="0"/>
            <a:ext cx="10270008" cy="1300762"/>
          </a:xfrm>
        </p:spPr>
        <p:txBody>
          <a:bodyPr>
            <a:noAutofit/>
          </a:bodyPr>
          <a:lstStyle/>
          <a:p>
            <a:r>
              <a:rPr lang="en-US" altLang="zh-CN" sz="4000" dirty="0">
                <a:solidFill>
                  <a:srgbClr val="E0F7F7"/>
                </a:solidFill>
              </a:rPr>
              <a:t>We've arrived </a:t>
            </a:r>
            <a:r>
              <a:rPr lang="en-US" altLang="zh-CN" sz="4000" dirty="0" smtClean="0">
                <a:solidFill>
                  <a:srgbClr val="E0F7F7"/>
                </a:solidFill>
              </a:rPr>
              <a:t>because </a:t>
            </a:r>
            <a:r>
              <a:rPr lang="en-US" altLang="zh-CN" sz="4000" dirty="0">
                <a:solidFill>
                  <a:srgbClr val="E0F7F7"/>
                </a:solidFill>
              </a:rPr>
              <a:t>we stuck together</a:t>
            </a:r>
            <a:endParaRPr lang="zh-CN" altLang="en-US" sz="4000" dirty="0">
              <a:solidFill>
                <a:srgbClr val="E0F7F7"/>
              </a:solidFill>
            </a:endParaRPr>
          </a:p>
        </p:txBody>
      </p:sp>
      <p:pic>
        <p:nvPicPr>
          <p:cNvPr id="10243" name="Picture 3" descr="C:\Users\Administrator\Desktop\hobby\image\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" y="1300762"/>
            <a:ext cx="9234760" cy="591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574029"/>
      </p:ext>
    </p:extLst>
  </p:cSld>
  <p:clrMapOvr>
    <a:masterClrMapping/>
  </p:clrMapOvr>
  <p:transition spd="slow" advTm="43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48064" y="2708920"/>
            <a:ext cx="3600400" cy="2736304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Champions one and all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12290" name="Picture 2" descr="C:\Users\Administrator\Desktop\hobby\image\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4824536" cy="714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95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0"/>
    </mc:Choice>
    <mc:Fallback xmlns="">
      <p:transition spd="slow" advTm="3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345232" y="5375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We're all in this together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11266" name="Picture 2" descr="C:\Users\Administrator\Desktop\hobby\image\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7416824" cy="529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250588"/>
      </p:ext>
    </p:extLst>
  </p:cSld>
  <p:clrMapOvr>
    <a:masterClrMapping/>
  </p:clrMapOvr>
  <p:transition spd="slow" advTm="23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55218" y="-315416"/>
            <a:ext cx="9865096" cy="1728192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Once we know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13314" name="Picture 2" descr="C:\Users\Administrator\Desktop\hobby\image\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268760"/>
            <a:ext cx="9959774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84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0719" y="551723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That we are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14338" name="Picture 2" descr="C:\Users\Administrator\Desktop\hobby\image\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5655" y="620688"/>
            <a:ext cx="13026249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402953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620688" y="775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We're all stars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1026" name="Picture 2" descr="C:\Users\Administrator\Desktop\hobby\image\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47" y="1196752"/>
            <a:ext cx="9341175" cy="583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12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3060848" y="269776"/>
            <a:ext cx="12060832" cy="1143000"/>
          </a:xfrm>
        </p:spPr>
        <p:txBody>
          <a:bodyPr>
            <a:noAutofit/>
          </a:bodyPr>
          <a:lstStyle/>
          <a:p>
            <a:r>
              <a:rPr lang="en-US" altLang="zh-CN" dirty="0" smtClean="0">
                <a:solidFill>
                  <a:srgbClr val="E0F7F7"/>
                </a:solidFill>
              </a:rPr>
              <a:t>Together were </a:t>
            </a:r>
            <a:r>
              <a:rPr lang="en-US" altLang="zh-CN" dirty="0">
                <a:solidFill>
                  <a:srgbClr val="E0F7F7"/>
                </a:solidFill>
              </a:rPr>
              <a:t>there </a:t>
            </a:r>
            <a:r>
              <a:rPr lang="en-US" altLang="zh-CN" dirty="0" smtClean="0">
                <a:solidFill>
                  <a:srgbClr val="E0F7F7"/>
                </a:solidFill>
              </a:rPr>
              <a:t>for</a:t>
            </a:r>
            <a:br>
              <a:rPr lang="en-US" altLang="zh-CN" dirty="0" smtClean="0">
                <a:solidFill>
                  <a:srgbClr val="E0F7F7"/>
                </a:solidFill>
              </a:rPr>
            </a:br>
            <a:r>
              <a:rPr lang="en-US" altLang="zh-CN" dirty="0">
                <a:solidFill>
                  <a:srgbClr val="E0F7F7"/>
                </a:solidFill>
              </a:rPr>
              <a:t> </a:t>
            </a:r>
            <a:r>
              <a:rPr lang="en-US" altLang="zh-CN" dirty="0" smtClean="0">
                <a:solidFill>
                  <a:srgbClr val="E0F7F7"/>
                </a:solidFill>
              </a:rPr>
              <a:t>                                                     </a:t>
            </a:r>
            <a:r>
              <a:rPr lang="en-US" altLang="zh-CN" dirty="0" smtClean="0">
                <a:solidFill>
                  <a:srgbClr val="E0F7F7"/>
                </a:solidFill>
              </a:rPr>
              <a:t>each </a:t>
            </a:r>
            <a:r>
              <a:rPr lang="en-US" altLang="zh-CN" dirty="0">
                <a:solidFill>
                  <a:srgbClr val="E0F7F7"/>
                </a:solidFill>
              </a:rPr>
              <a:t>other every time</a:t>
            </a:r>
            <a:endParaRPr lang="zh-CN" altLang="en-US" dirty="0">
              <a:solidFill>
                <a:srgbClr val="E0F7F7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96" y="1556792"/>
            <a:ext cx="9361040" cy="623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7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000">
        <p:pull/>
      </p:transition>
    </mc:Choice>
    <mc:Fallback>
      <p:transition advTm="4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241783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And we see that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2050" name="Picture 2" descr="C:\Users\Administrator\Desktop\hobby\image\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385392"/>
            <a:ext cx="974351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0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"/>
    </mc:Choice>
    <mc:Fallback xmlns="">
      <p:transition spd="slow" advTm="1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We're all in this together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4" name="Picture 2" descr="C:\Users\Administrator\Desktop\hobby\image\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58888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69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"/>
    </mc:Choice>
    <mc:Fallback xmlns="">
      <p:transition spd="slow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044624" y="12627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And it shows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5" y="1268760"/>
            <a:ext cx="792449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17306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900608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When we stand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4098" name="Picture 2" descr="C:\Users\Administrator\Desktop\hobby\image\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597355" cy="50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262616"/>
      </p:ext>
    </p:extLst>
  </p:cSld>
  <p:clrMapOvr>
    <a:masterClrMapping/>
  </p:clrMapOvr>
  <p:transition advTm="115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116632" y="5375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Hand in hand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Picture 2" descr="C:\Users\Administrator\Desktop\hobby\image\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620000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99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"/>
    </mc:Choice>
    <mc:Fallback>
      <p:transition spd="slow" advTm="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342193" y="0"/>
            <a:ext cx="9486193" cy="153031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Make our dreams come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Picture 2" descr="C:\Users\Administrator\Desktop\hobby\image\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519243"/>
            <a:ext cx="9896779" cy="555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06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324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We're all in this together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Picture 2" descr="C:\Users\Administrator\Desktop\hobby\image\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" y="1340768"/>
            <a:ext cx="9144000" cy="587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60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0"/>
    </mc:Choice>
    <mc:Fallback>
      <p:transition spd="slow" advTm="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332656" y="82217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When we reach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6146" name="Picture 2" descr="C:\Users\Administrator\Desktop\hobby\image\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268760"/>
            <a:ext cx="10596236" cy="582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048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"/>
    </mc:Choice>
    <mc:Fallback>
      <p:transition spd="slow" advTm="1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124744" y="107827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We can fly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5122" name="Picture 2" descr="C:\Users\Administrator\Desktop\hobby\image\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085373" cy="581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78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476672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Know inside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7170" name="Picture 2" descr="C:\Users\Administrator\Desktop\hobby\image\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59633"/>
            <a:ext cx="7632848" cy="49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540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300">
        <p14:reveal/>
      </p:transition>
    </mc:Choice>
    <mc:Fallback>
      <p:transition advTm="1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5869160" y="0"/>
            <a:ext cx="16273808" cy="1484784"/>
          </a:xfrm>
        </p:spPr>
        <p:txBody>
          <a:bodyPr>
            <a:noAutofit/>
          </a:bodyPr>
          <a:lstStyle/>
          <a:p>
            <a:r>
              <a:rPr lang="en-US" altLang="zh-CN" dirty="0" smtClean="0">
                <a:solidFill>
                  <a:srgbClr val="E0F7F7"/>
                </a:solidFill>
              </a:rPr>
              <a:t>Together  </a:t>
            </a:r>
            <a:r>
              <a:rPr lang="en-US" altLang="zh-CN" dirty="0" err="1" smtClean="0">
                <a:solidFill>
                  <a:srgbClr val="E0F7F7"/>
                </a:solidFill>
              </a:rPr>
              <a:t>together</a:t>
            </a:r>
            <a:r>
              <a:rPr lang="en-US" altLang="zh-CN" dirty="0" smtClean="0">
                <a:solidFill>
                  <a:srgbClr val="E0F7F7"/>
                </a:solidFill>
              </a:rPr>
              <a:t> </a:t>
            </a:r>
            <a:r>
              <a:rPr lang="en-US" altLang="zh-CN" dirty="0" smtClean="0">
                <a:solidFill>
                  <a:srgbClr val="E0F7F7"/>
                </a:solidFill>
              </a:rPr>
              <a:t/>
            </a:r>
            <a:br>
              <a:rPr lang="en-US" altLang="zh-CN" dirty="0" smtClean="0">
                <a:solidFill>
                  <a:srgbClr val="E0F7F7"/>
                </a:solidFill>
              </a:rPr>
            </a:br>
            <a:r>
              <a:rPr lang="en-US" altLang="zh-CN" dirty="0">
                <a:solidFill>
                  <a:srgbClr val="E0F7F7"/>
                </a:solidFill>
              </a:rPr>
              <a:t> </a:t>
            </a:r>
            <a:r>
              <a:rPr lang="en-US" altLang="zh-CN" dirty="0" smtClean="0">
                <a:solidFill>
                  <a:srgbClr val="E0F7F7"/>
                </a:solidFill>
              </a:rPr>
              <a:t>                                                           </a:t>
            </a:r>
            <a:r>
              <a:rPr lang="en-US" altLang="zh-CN" dirty="0" smtClean="0">
                <a:solidFill>
                  <a:srgbClr val="E0F7F7"/>
                </a:solidFill>
              </a:rPr>
              <a:t>come </a:t>
            </a:r>
            <a:r>
              <a:rPr lang="en-US" altLang="zh-CN" dirty="0">
                <a:solidFill>
                  <a:srgbClr val="E0F7F7"/>
                </a:solidFill>
              </a:rPr>
              <a:t>on </a:t>
            </a:r>
            <a:r>
              <a:rPr lang="en-US" altLang="zh-CN" dirty="0" smtClean="0">
                <a:solidFill>
                  <a:srgbClr val="E0F7F7"/>
                </a:solidFill>
              </a:rPr>
              <a:t>let’s </a:t>
            </a:r>
            <a:r>
              <a:rPr lang="en-US" altLang="zh-CN" dirty="0">
                <a:solidFill>
                  <a:srgbClr val="E0F7F7"/>
                </a:solidFill>
              </a:rPr>
              <a:t>do this right</a:t>
            </a:r>
            <a:endParaRPr lang="zh-CN" altLang="en-US" dirty="0">
              <a:solidFill>
                <a:srgbClr val="E0F7F7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317" y="1628800"/>
            <a:ext cx="10513168" cy="565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15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0"/>
    </mc:Choice>
    <mc:Fallback>
      <p:transition spd="slow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We can make it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2050" name="Picture 2" descr="C:\Users\Administrator\Desktop\hobby\image\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385392"/>
            <a:ext cx="9733888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250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800"/>
    </mc:Choice>
    <mc:Fallback>
      <p:transition spd="slow" advTm="1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700808" y="15032"/>
            <a:ext cx="12961440" cy="1251252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We're all in this </a:t>
            </a:r>
            <a:r>
              <a:rPr lang="en-US" altLang="zh-CN" sz="5400" dirty="0" smtClean="0">
                <a:solidFill>
                  <a:srgbClr val="E0F7F7"/>
                </a:solidFill>
              </a:rPr>
              <a:t>together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14" y="1266284"/>
            <a:ext cx="9272534" cy="589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23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 advTm="2300"/>
    </mc:Choice>
    <mc:Fallback>
      <p:transition spd="slow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332656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Once we see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074" name="Picture 2" descr="C:\Users\Administrator\Desktop\hobby\image\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2398"/>
            <a:ext cx="7873121" cy="525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724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"/>
    </mc:Choice>
    <mc:Fallback>
      <p:transition spd="slow" advTm="1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900608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 smtClean="0">
                <a:solidFill>
                  <a:srgbClr val="E0F7F7"/>
                </a:solidFill>
              </a:rPr>
              <a:t>There’s </a:t>
            </a:r>
            <a:r>
              <a:rPr lang="en-US" altLang="zh-CN" sz="5400" dirty="0">
                <a:solidFill>
                  <a:srgbClr val="E0F7F7"/>
                </a:solidFill>
              </a:rPr>
              <a:t>a chance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4098" name="Picture 2" descr="C:\Users\Administrator\Desktop\歌舞青春\u=1334765902,2363773479&amp;fm=26&amp;gp=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30" y="1412776"/>
            <a:ext cx="7634088" cy="506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72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500">
        <p14:flash/>
      </p:transition>
    </mc:Choice>
    <mc:Fallback>
      <p:transition advTm="1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692696" y="19776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That we have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5122" name="Picture 2" descr="C:\Users\Administrator\Desktop\歌舞青春\u=4143090338,361146705&amp;fm=26&amp;gp=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81" y="1340768"/>
            <a:ext cx="769896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72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00">
        <p:blinds dir="vert"/>
      </p:transition>
    </mc:Choice>
    <mc:Fallback>
      <p:transition advTm="4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620688" y="20360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And we take it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1026" name="Picture 2" descr="C:\Users\Administrator\Desktop\hobby\image\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08" y="1628800"/>
            <a:ext cx="8310467" cy="46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05665"/>
      </p:ext>
    </p:extLst>
  </p:cSld>
  <p:clrMapOvr>
    <a:masterClrMapping/>
  </p:clrMapOvr>
  <p:transition advTm="12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" tmFilter="0, 0; 0.125,0.2665; 0.25,0.4; 0.375,0.465; 0.5,0.5;  0.625,0.535; 0.75,0.6; 0.875,0.7335; 1,1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" tmFilter="0, 0; 0.125,0.2665; 0.25,0.4; 0.375,0.465; 0.5,0.5;  0.625,0.535; 0.75,0.6; 0.875,0.7335; 1,1">
                                          <p:stCondLst>
                                            <p:cond delay="2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">
                                          <p:stCondLst>
                                            <p:cond delay="8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1" decel="50000">
                                          <p:stCondLst>
                                            <p:cond delay="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1" decel="50000">
                                          <p:stCondLst>
                                            <p:cond delay="16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">
                                          <p:stCondLst>
                                            <p:cond delay="2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1" decel="50000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">
                                          <p:stCondLst>
                                            <p:cond delay="2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1" decel="50000">
                                          <p:stCondLst>
                                            <p:cond delay="22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044624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Wild cats sing along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644"/>
            <a:ext cx="9144000" cy="609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93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2000">
        <p:cut/>
      </p:transition>
    </mc:Choice>
    <mc:Fallback>
      <p:transition advTm="2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3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49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7713" y="3212976"/>
            <a:ext cx="4248472" cy="2801886"/>
          </a:xfrm>
        </p:spPr>
        <p:txBody>
          <a:bodyPr>
            <a:normAutofit/>
          </a:bodyPr>
          <a:lstStyle/>
          <a:p>
            <a:r>
              <a:rPr lang="en-US" altLang="zh-CN" sz="4800" dirty="0">
                <a:solidFill>
                  <a:srgbClr val="E0F7F7"/>
                </a:solidFill>
              </a:rPr>
              <a:t>Yeah, you really got it </a:t>
            </a:r>
            <a:r>
              <a:rPr lang="en-US" altLang="zh-CN" sz="4800" dirty="0" smtClean="0">
                <a:solidFill>
                  <a:srgbClr val="E0F7F7"/>
                </a:solidFill>
              </a:rPr>
              <a:t>goin</a:t>
            </a:r>
            <a:r>
              <a:rPr lang="en-US" altLang="zh-CN" sz="4800" dirty="0">
                <a:solidFill>
                  <a:srgbClr val="E0F7F7"/>
                </a:solidFill>
              </a:rPr>
              <a:t>g</a:t>
            </a:r>
            <a:r>
              <a:rPr lang="en-US" altLang="zh-CN" sz="4800" dirty="0" smtClean="0">
                <a:solidFill>
                  <a:srgbClr val="E0F7F7"/>
                </a:solidFill>
              </a:rPr>
              <a:t> </a:t>
            </a:r>
            <a:r>
              <a:rPr lang="en-US" altLang="zh-CN" sz="4800" dirty="0">
                <a:solidFill>
                  <a:srgbClr val="E0F7F7"/>
                </a:solidFill>
              </a:rPr>
              <a:t>on</a:t>
            </a:r>
            <a:endParaRPr lang="zh-CN" altLang="en-US" sz="4800" dirty="0">
              <a:solidFill>
                <a:srgbClr val="E0F7F7"/>
              </a:solidFill>
            </a:endParaRPr>
          </a:p>
        </p:txBody>
      </p:sp>
      <p:pic>
        <p:nvPicPr>
          <p:cNvPr id="6146" name="Picture 2" descr="C:\Users\Administrator\Desktop\歌舞青春\u=3154427669,542112174&amp;fm=26&amp;gp=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5797827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880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800"/>
    </mc:Choice>
    <mc:Fallback>
      <p:transition spd="slow" advTm="1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684584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Wild cats in the house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Picture 2" descr="C:\Users\Administrator\Desktop\hobby\image\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1461638"/>
            <a:ext cx="11128509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63801"/>
      </p:ext>
    </p:extLst>
  </p:cSld>
  <p:clrMapOvr>
    <a:masterClrMapping/>
  </p:clrMapOvr>
  <p:transition advTm="135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612576" y="169257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Everybody say it now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7170" name="Picture 2" descr="C:\Users\Administrator\Desktop\hobby\image\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5" y="1340768"/>
            <a:ext cx="10217097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63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800">
        <p:fade/>
      </p:transition>
    </mc:Choice>
    <mc:Fallback>
      <p:transition advTm="1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6877272" y="0"/>
            <a:ext cx="18074008" cy="1512168"/>
          </a:xfrm>
        </p:spPr>
        <p:txBody>
          <a:bodyPr>
            <a:noAutofit/>
          </a:bodyPr>
          <a:lstStyle/>
          <a:p>
            <a:r>
              <a:rPr lang="en-US" altLang="zh-CN" sz="4800" dirty="0">
                <a:solidFill>
                  <a:srgbClr val="E0F7F7"/>
                </a:solidFill>
              </a:rPr>
              <a:t>Here and </a:t>
            </a:r>
            <a:r>
              <a:rPr lang="en-US" altLang="zh-CN" sz="4800" dirty="0" smtClean="0">
                <a:solidFill>
                  <a:srgbClr val="E0F7F7"/>
                </a:solidFill>
              </a:rPr>
              <a:t>now</a:t>
            </a:r>
            <a:br>
              <a:rPr lang="en-US" altLang="zh-CN" sz="4800" dirty="0" smtClean="0">
                <a:solidFill>
                  <a:srgbClr val="E0F7F7"/>
                </a:solidFill>
              </a:rPr>
            </a:br>
            <a:r>
              <a:rPr lang="en-US" altLang="zh-CN" sz="4800" dirty="0" smtClean="0">
                <a:solidFill>
                  <a:srgbClr val="E0F7F7"/>
                </a:solidFill>
              </a:rPr>
              <a:t>                                                 it</a:t>
            </a:r>
            <a:r>
              <a:rPr lang="en-US" altLang="zh-CN" sz="4800" dirty="0" smtClean="0">
                <a:solidFill>
                  <a:srgbClr val="E0F7F7"/>
                </a:solidFill>
              </a:rPr>
              <a:t>’ s </a:t>
            </a:r>
            <a:r>
              <a:rPr lang="en-US" altLang="zh-CN" sz="4800" dirty="0">
                <a:solidFill>
                  <a:srgbClr val="E0F7F7"/>
                </a:solidFill>
              </a:rPr>
              <a:t>time for celebration</a:t>
            </a:r>
            <a:endParaRPr lang="zh-CN" altLang="en-US" sz="4800" dirty="0">
              <a:solidFill>
                <a:srgbClr val="E0F7F7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50" y="1556792"/>
            <a:ext cx="9164419" cy="799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1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756592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Wild cats everywhere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5"/>
            <a:ext cx="9144000" cy="609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2000">
        <p14:flip dir="r"/>
      </p:transition>
    </mc:Choice>
    <mc:Fallback>
      <p:transition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514785" y="197768"/>
            <a:ext cx="9684568" cy="1143000"/>
          </a:xfrm>
        </p:spPr>
        <p:txBody>
          <a:bodyPr>
            <a:no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Wave your hands up in the air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Picture 2" descr="C:\Users\Administrator\Desktop\hobby\image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3729"/>
            <a:ext cx="9174179" cy="727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260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300"/>
    </mc:Choice>
    <mc:Fallback>
      <p:transition spd="slow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044624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4800" dirty="0">
                <a:solidFill>
                  <a:srgbClr val="E0F7F7"/>
                </a:solidFill>
              </a:rPr>
              <a:t>That's the way we do it</a:t>
            </a:r>
            <a:endParaRPr lang="zh-CN" altLang="en-US" sz="4800" dirty="0">
              <a:solidFill>
                <a:srgbClr val="E0F7F7"/>
              </a:solidFill>
            </a:endParaRPr>
          </a:p>
        </p:txBody>
      </p:sp>
      <p:pic>
        <p:nvPicPr>
          <p:cNvPr id="8194" name="Picture 2" descr="C:\Users\Administrator\Desktop\歌舞青春\u=1383492306,1045527362&amp;fm=26&amp;gp=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4"/>
          <a:stretch/>
        </p:blipFill>
        <p:spPr bwMode="auto">
          <a:xfrm>
            <a:off x="-108226" y="1060443"/>
            <a:ext cx="9252520" cy="579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89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620688" y="132769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 smtClean="0">
                <a:solidFill>
                  <a:srgbClr val="E0F7F7"/>
                </a:solidFill>
              </a:rPr>
              <a:t>Let’s </a:t>
            </a:r>
            <a:r>
              <a:rPr lang="en-US" altLang="zh-CN" sz="5400" dirty="0">
                <a:solidFill>
                  <a:srgbClr val="E0F7F7"/>
                </a:solidFill>
              </a:rPr>
              <a:t>get to it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7170" name="Picture 2" descr="C:\Users\Administrator\Desktop\歌舞青春\u=325633779,121951567&amp;fm=26&amp;gp=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75769"/>
            <a:ext cx="7872685" cy="522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10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1000">
        <p14:pan dir="u"/>
      </p:transition>
    </mc:Choice>
    <mc:Fallback>
      <p:transition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2593304" y="-171400"/>
            <a:ext cx="11737304" cy="1728192"/>
          </a:xfrm>
        </p:spPr>
        <p:txBody>
          <a:bodyPr>
            <a:normAutofit/>
          </a:bodyPr>
          <a:lstStyle/>
          <a:p>
            <a:r>
              <a:rPr lang="en-US" altLang="zh-CN" sz="4800" dirty="0">
                <a:solidFill>
                  <a:srgbClr val="E0F7F7"/>
                </a:solidFill>
              </a:rPr>
              <a:t>Time to show the world</a:t>
            </a:r>
            <a:endParaRPr lang="zh-CN" altLang="en-US" sz="4800" dirty="0">
              <a:solidFill>
                <a:srgbClr val="E0F7F7"/>
              </a:solidFill>
            </a:endParaRPr>
          </a:p>
        </p:txBody>
      </p:sp>
      <p:pic>
        <p:nvPicPr>
          <p:cNvPr id="9218" name="Picture 2" descr="C:\Users\Administrator\Desktop\歌舞青春\u=1479997806,3138575662&amp;fm=26&amp;gp=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766" y="1268760"/>
            <a:ext cx="9324528" cy="621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424914"/>
      </p:ext>
    </p:extLst>
  </p:cSld>
  <p:clrMapOvr>
    <a:masterClrMapping/>
  </p:clrMapOvr>
  <p:transition spd="med" advTm="1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25198" y="-63378"/>
            <a:ext cx="9721080" cy="1728192"/>
          </a:xfrm>
          <a:prstGeom prst="rect">
            <a:avLst/>
          </a:prstGeom>
          <a:solidFill>
            <a:srgbClr val="F7F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-210549" y="1412776"/>
            <a:ext cx="9721080" cy="2556274"/>
          </a:xfrm>
          <a:prstGeom prst="rect">
            <a:avLst/>
          </a:prstGeom>
          <a:solidFill>
            <a:srgbClr val="E0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-225199" y="3016843"/>
            <a:ext cx="9735729" cy="1204245"/>
          </a:xfrm>
          <a:prstGeom prst="rect">
            <a:avLst/>
          </a:prstGeom>
          <a:solidFill>
            <a:srgbClr val="AACF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17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625018" y="-387424"/>
            <a:ext cx="11309586" cy="2258233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We're all in this together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Picture 2" descr="C:\Users\Administrator\Desktop\hobby\image\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555393"/>
            <a:ext cx="9721080" cy="530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37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620688" y="-171400"/>
            <a:ext cx="9289032" cy="1714195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Once we know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Picture 2" descr="C:\Users\Administrator\Desktop\hobby\image\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340768"/>
            <a:ext cx="7873121" cy="525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18240"/>
      </p:ext>
    </p:extLst>
  </p:cSld>
  <p:clrMapOvr>
    <a:masterClrMapping/>
  </p:clrMapOvr>
  <p:transition spd="med" advTm="13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548680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That we are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Picture 2" descr="C:\Users\Administrator\Desktop\hobby\image\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9" y="1556792"/>
            <a:ext cx="10801619" cy="400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967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100">
        <p14:reveal/>
      </p:transition>
    </mc:Choice>
    <mc:Fallback>
      <p:transition advTm="1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404664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We're all stars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Picture 2" descr="C:\Users\Administrator\Desktop\hobby\image\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8797549" cy="549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06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00"/>
    </mc:Choice>
    <mc:Fallback>
      <p:transition spd="slow" advTm="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415328" y="116632"/>
            <a:ext cx="9536632" cy="1143000"/>
          </a:xfrm>
        </p:spPr>
        <p:txBody>
          <a:bodyPr>
            <a:noAutofit/>
          </a:bodyPr>
          <a:lstStyle/>
          <a:p>
            <a:r>
              <a:rPr lang="en-US" altLang="zh-CN" sz="4800" dirty="0">
                <a:solidFill>
                  <a:srgbClr val="E0F7F7"/>
                </a:solidFill>
              </a:rPr>
              <a:t>I finally figured it out (yeah yeah)</a:t>
            </a:r>
            <a:endParaRPr lang="zh-CN" altLang="en-US" sz="4800" dirty="0">
              <a:solidFill>
                <a:srgbClr val="E0F7F7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7" y="1412776"/>
            <a:ext cx="9252520" cy="657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6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200"/>
    </mc:Choice>
    <mc:Fallback>
      <p:transition spd="slow" advTm="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900608" y="16968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And we see that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6146" name="Picture 2" descr="C:\Users\Administrator\Desktop\hobby\image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12686"/>
            <a:ext cx="6696744" cy="530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325591"/>
      </p:ext>
    </p:extLst>
  </p:cSld>
  <p:clrMapOvr>
    <a:masterClrMapping/>
  </p:clrMapOvr>
  <p:transition spd="med" advTm="7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18320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chemeClr val="bg1"/>
                </a:solidFill>
              </a:rPr>
              <a:t>We're all in this together</a:t>
            </a:r>
            <a:endParaRPr lang="zh-CN" altLang="en-US" sz="5400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Administrator\Desktop\hobby\image\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14" y="1340768"/>
            <a:ext cx="7416824" cy="529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7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404664" y="12576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And it shows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5" y="1268760"/>
            <a:ext cx="792449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94574"/>
      </p:ext>
    </p:extLst>
  </p:cSld>
  <p:clrMapOvr>
    <a:masterClrMapping/>
  </p:clrMapOvr>
  <p:transition spd="slow" advTm="15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828600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When we stand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Picture 2" descr="C:\Users\Administrator\Desktop\hobby\image\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597355" cy="50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100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00">
        <p:pull/>
      </p:transition>
    </mc:Choice>
    <mc:Fallback>
      <p:transition advTm="3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116632" y="21776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Hand in hand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Picture 2" descr="C:\Users\Administrator\Desktop\hobby\image\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81" y="1360768"/>
            <a:ext cx="7620000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73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">
        <p14:ferris dir="l"/>
      </p:transition>
    </mc:Choice>
    <mc:Fallback>
      <p:transition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Make our dreams come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Picture 2" descr="C:\Users\Administrator\Desktop\hobby\image\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556792"/>
            <a:ext cx="9073008" cy="509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252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0">
        <p14:doors dir="vert"/>
      </p:transition>
    </mc:Choice>
    <mc:Fallback>
      <p:transition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We're all in this together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10242" name="Picture 2" descr="C:\Users\Administrator\Desktop\歌舞青春\u=1619251176,4160328995&amp;fm=26&amp;gp=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25192"/>
            <a:ext cx="7344816" cy="489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335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00">
        <p:fade/>
      </p:transition>
    </mc:Choice>
    <mc:Fallback>
      <p:transition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900608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When we reach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11266" name="Picture 2" descr="C:\Users\Administrator\Desktop\歌舞青春\u=311700358,4084137178&amp;fm=26&amp;gp=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77" y="1484784"/>
            <a:ext cx="6840760" cy="513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075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1000">
        <p14:window dir="vert"/>
      </p:transition>
    </mc:Choice>
    <mc:Fallback>
      <p:transition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620688" y="39755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We can fly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Picture 2" descr="C:\Users\Administrator\Desktop\hobby\image\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185781" cy="524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576348"/>
      </p:ext>
    </p:extLst>
  </p:cSld>
  <p:clrMapOvr>
    <a:masterClrMapping/>
  </p:clrMapOvr>
  <p:transition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Know inside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074" name="Picture 2" descr="C:\Users\Administrator\Desktop\hobby\image\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574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83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00">
        <p:fade/>
      </p:transition>
    </mc:Choice>
    <mc:Fallback>
      <p:transition advTm="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83166" y="116632"/>
            <a:ext cx="9217024" cy="1143000"/>
          </a:xfrm>
        </p:spPr>
        <p:txBody>
          <a:bodyPr>
            <a:noAutofit/>
          </a:bodyPr>
          <a:lstStyle/>
          <a:p>
            <a:r>
              <a:rPr lang="en-US" altLang="zh-CN" dirty="0">
                <a:solidFill>
                  <a:srgbClr val="E0F7F7"/>
                </a:solidFill>
              </a:rPr>
              <a:t>That all our dreams have no limitations</a:t>
            </a:r>
            <a:endParaRPr lang="zh-CN" altLang="en-US" dirty="0">
              <a:solidFill>
                <a:srgbClr val="E0F7F7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7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4000">
        <p14:conveyor dir="l"/>
      </p:transition>
    </mc:Choice>
    <mc:Fallback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404664" y="139711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We can make it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4098" name="Picture 2" descr="C:\Users\Administrator\Desktop\hobby\image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1340768"/>
            <a:ext cx="10051151" cy="565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65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1350"/>
    </mc:Choice>
    <mc:Fallback>
      <p:transition spd="slow" advTm="1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324544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We're all in this together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5122" name="Picture 2" descr="C:\Users\Administrator\Desktop\hobby\image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1161"/>
            <a:ext cx="9252520" cy="612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248777"/>
      </p:ext>
    </p:extLst>
  </p:cSld>
  <p:clrMapOvr>
    <a:masterClrMapping/>
  </p:clrMapOvr>
  <p:transition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43808" y="422108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Once we see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Picture 2" descr="C:\Users\Administrator\Desktop\歌舞青春\u=1026604305,205260867&amp;fm=26&amp;gp=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8"/>
          <a:stretch/>
        </p:blipFill>
        <p:spPr bwMode="auto">
          <a:xfrm>
            <a:off x="-364457" y="-170825"/>
            <a:ext cx="5256584" cy="745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693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 advTm="1000">
        <p:fade/>
      </p:transition>
    </mc:Choice>
    <mc:Fallback>
      <p:transition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80528" y="33265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 smtClean="0">
                <a:solidFill>
                  <a:srgbClr val="E0F7F7"/>
                </a:solidFill>
              </a:rPr>
              <a:t>There’s </a:t>
            </a:r>
            <a:r>
              <a:rPr lang="en-US" altLang="zh-CN" sz="5400" dirty="0">
                <a:solidFill>
                  <a:srgbClr val="E0F7F7"/>
                </a:solidFill>
              </a:rPr>
              <a:t>a chance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1026" name="Picture 2" descr="C:\Users\Administrator\Desktop\歌舞青春\u=2066019099,904130287&amp;fm=26&amp;gp=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8"/>
          <a:stretch/>
        </p:blipFill>
        <p:spPr bwMode="auto">
          <a:xfrm>
            <a:off x="1259632" y="1675273"/>
            <a:ext cx="7128792" cy="464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152101"/>
      </p:ext>
    </p:extLst>
  </p:cSld>
  <p:clrMapOvr>
    <a:masterClrMapping/>
  </p:clrMapOvr>
  <p:transition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404664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That we have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2051" name="Picture 3" descr="C:\Users\Administrator\Desktop\hobby\image\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617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621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00">
        <p:wipe/>
      </p:transition>
    </mc:Choice>
    <mc:Fallback>
      <p:transition advTm="3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620688" y="19776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And we take it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Picture 2" descr="C:\Users\Administrator\Desktop\hobby\image\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" y="1340768"/>
            <a:ext cx="9143437" cy="659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085083"/>
      </p:ext>
    </p:extLst>
  </p:cSld>
  <p:clrMapOvr>
    <a:masterClrMapping/>
  </p:clrMapOvr>
  <p:transition spd="slow" advTm="15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468560" y="139711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Wild cats everywhere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609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55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00">
        <p:fade/>
      </p:transition>
    </mc:Choice>
    <mc:Fallback>
      <p:transition advTm="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16632"/>
            <a:ext cx="8856984" cy="1143000"/>
          </a:xfrm>
        </p:spPr>
        <p:txBody>
          <a:bodyPr>
            <a:no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Wave your hands up in the air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Picture 2" descr="C:\Users\Administrator\Desktop\hobby\image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639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618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Tm="2300">
        <p14:prism/>
      </p:transition>
    </mc:Choice>
    <mc:Fallback>
      <p:transition advTm="2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476672" y="-84832"/>
            <a:ext cx="10304774" cy="1483026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That's the way we do it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Picture 2" descr="C:\Users\Administrator\Desktop\hobby\image\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98194"/>
            <a:ext cx="9332159" cy="599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321661"/>
      </p:ext>
    </p:extLst>
  </p:cSld>
  <p:clrMapOvr>
    <a:masterClrMapping/>
  </p:clrMapOvr>
  <p:transition spd="med" advTm="2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116632" y="0"/>
            <a:ext cx="11089232" cy="1196752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Let's get to it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43" y="1268760"/>
            <a:ext cx="8028384" cy="674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17088"/>
      </p:ext>
    </p:extLst>
  </p:cSld>
  <p:clrMapOvr>
    <a:masterClrMapping/>
  </p:clrMapOvr>
  <p:transition advTm="1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20072" y="1988840"/>
            <a:ext cx="3644439" cy="5026570"/>
          </a:xfrm>
        </p:spPr>
        <p:txBody>
          <a:bodyPr>
            <a:normAutofit/>
          </a:bodyPr>
          <a:lstStyle/>
          <a:p>
            <a:r>
              <a:rPr lang="en-US" altLang="zh-CN" sz="5400" dirty="0">
                <a:solidFill>
                  <a:srgbClr val="E0F7F7"/>
                </a:solidFill>
              </a:rPr>
              <a:t>That's what </a:t>
            </a:r>
            <a:r>
              <a:rPr lang="en-US" altLang="zh-CN" sz="5400" dirty="0" smtClean="0">
                <a:solidFill>
                  <a:srgbClr val="E0F7F7"/>
                </a:solidFill>
              </a:rPr>
              <a:t>it’s </a:t>
            </a:r>
            <a:r>
              <a:rPr lang="en-US" altLang="zh-CN" sz="5400" dirty="0">
                <a:solidFill>
                  <a:srgbClr val="E0F7F7"/>
                </a:solidFill>
              </a:rPr>
              <a:t>all about</a:t>
            </a:r>
            <a:endParaRPr lang="zh-CN" altLang="en-US" sz="5400" dirty="0">
              <a:solidFill>
                <a:srgbClr val="E0F7F7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5222889" cy="7861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23715"/>
      </p:ext>
    </p:extLst>
  </p:cSld>
  <p:clrMapOvr>
    <a:masterClrMapping/>
  </p:clrMapOvr>
  <p:transition advTm="33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316521" y="2132856"/>
            <a:ext cx="9468544" cy="2088232"/>
          </a:xfrm>
        </p:spPr>
        <p:txBody>
          <a:bodyPr>
            <a:normAutofit/>
          </a:bodyPr>
          <a:lstStyle/>
          <a:p>
            <a:r>
              <a:rPr lang="en-US" altLang="zh-CN" sz="8000" dirty="0">
                <a:solidFill>
                  <a:srgbClr val="E0F7F7"/>
                </a:solidFill>
              </a:rPr>
              <a:t>Come on everyone!</a:t>
            </a:r>
            <a:endParaRPr lang="zh-CN" altLang="en-US" sz="8000" dirty="0">
              <a:solidFill>
                <a:srgbClr val="E0F7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330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407</Words>
  <Application>Microsoft Office PowerPoint</Application>
  <PresentationFormat>全屏显示(4:3)</PresentationFormat>
  <Paragraphs>101</Paragraphs>
  <Slides>90</Slides>
  <Notes>9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90</vt:i4>
      </vt:variant>
    </vt:vector>
  </HeadingPairs>
  <TitlesOfParts>
    <vt:vector size="91" baseType="lpstr">
      <vt:lpstr>Office 主题</vt:lpstr>
      <vt:lpstr>PowerPoint 演示文稿</vt:lpstr>
      <vt:lpstr>Together together together everyone</vt:lpstr>
      <vt:lpstr>Together  together                                                             come on let’s have some fun</vt:lpstr>
      <vt:lpstr>Together were there for                                                       each other every time</vt:lpstr>
      <vt:lpstr>Together  together                                                              come on let’s do this right</vt:lpstr>
      <vt:lpstr>Here and now                                                  it’ s time for celebration</vt:lpstr>
      <vt:lpstr>I finally figured it out (yeah yeah)</vt:lpstr>
      <vt:lpstr>That all our dreams have no limitations</vt:lpstr>
      <vt:lpstr>That's what it’s all about</vt:lpstr>
      <vt:lpstr>Everyone is special in their own way</vt:lpstr>
      <vt:lpstr>We make each other strong  (make each other strong) </vt:lpstr>
      <vt:lpstr>We’re not  the same</vt:lpstr>
      <vt:lpstr>We’re different in a good way</vt:lpstr>
      <vt:lpstr>Together’s where we belong</vt:lpstr>
      <vt:lpstr>We're all in this together</vt:lpstr>
      <vt:lpstr>Once we know</vt:lpstr>
      <vt:lpstr>That we are</vt:lpstr>
      <vt:lpstr>We're all stars</vt:lpstr>
      <vt:lpstr>And we see that</vt:lpstr>
      <vt:lpstr>We're all in this together</vt:lpstr>
      <vt:lpstr>And it shows</vt:lpstr>
      <vt:lpstr>When we stand</vt:lpstr>
      <vt:lpstr>Hand in hand  </vt:lpstr>
      <vt:lpstr>Make our dreams come true</vt:lpstr>
      <vt:lpstr>Together together together everyone</vt:lpstr>
      <vt:lpstr>Together together come on let’s have some fun</vt:lpstr>
      <vt:lpstr>Together  were there for each other every time</vt:lpstr>
      <vt:lpstr>Together together come on let’s do this right</vt:lpstr>
      <vt:lpstr>We're all here</vt:lpstr>
      <vt:lpstr>And speaking out with one voice</vt:lpstr>
      <vt:lpstr>We're going to rock the house  (rock the house)</vt:lpstr>
      <vt:lpstr>The party's on now everybody make some noise</vt:lpstr>
      <vt:lpstr>Come on scream and shout</vt:lpstr>
      <vt:lpstr>We've arrived because we stuck together</vt:lpstr>
      <vt:lpstr>Champions one and all</vt:lpstr>
      <vt:lpstr>We're all in this together</vt:lpstr>
      <vt:lpstr>Once we know</vt:lpstr>
      <vt:lpstr>That we are</vt:lpstr>
      <vt:lpstr>We're all stars</vt:lpstr>
      <vt:lpstr>And we see that</vt:lpstr>
      <vt:lpstr>We're all in this together</vt:lpstr>
      <vt:lpstr>And it shows</vt:lpstr>
      <vt:lpstr>When we stand</vt:lpstr>
      <vt:lpstr>Hand in hand</vt:lpstr>
      <vt:lpstr>Make our dreams come</vt:lpstr>
      <vt:lpstr>We're all in this together</vt:lpstr>
      <vt:lpstr>When we reach</vt:lpstr>
      <vt:lpstr>We can fly</vt:lpstr>
      <vt:lpstr>Know inside</vt:lpstr>
      <vt:lpstr>We can make it</vt:lpstr>
      <vt:lpstr>We're all in this together</vt:lpstr>
      <vt:lpstr>Once we see</vt:lpstr>
      <vt:lpstr>There’s a chance</vt:lpstr>
      <vt:lpstr>That we have</vt:lpstr>
      <vt:lpstr>And we take it</vt:lpstr>
      <vt:lpstr>Wild cats sing along</vt:lpstr>
      <vt:lpstr>Yeah, you really got it going on</vt:lpstr>
      <vt:lpstr>Wild cats in the house</vt:lpstr>
      <vt:lpstr>Everybody say it now</vt:lpstr>
      <vt:lpstr>Wild cats everywhere</vt:lpstr>
      <vt:lpstr>Wave your hands up in the air</vt:lpstr>
      <vt:lpstr>That's the way we do it</vt:lpstr>
      <vt:lpstr>Let’s get to it</vt:lpstr>
      <vt:lpstr>Time to show the world</vt:lpstr>
      <vt:lpstr>PowerPoint 演示文稿</vt:lpstr>
      <vt:lpstr>We're all in this together</vt:lpstr>
      <vt:lpstr>Once we know</vt:lpstr>
      <vt:lpstr>That we are</vt:lpstr>
      <vt:lpstr>We're all stars</vt:lpstr>
      <vt:lpstr>And we see that</vt:lpstr>
      <vt:lpstr>We're all in this together</vt:lpstr>
      <vt:lpstr>And it shows</vt:lpstr>
      <vt:lpstr>When we stand</vt:lpstr>
      <vt:lpstr>Hand in hand</vt:lpstr>
      <vt:lpstr>Make our dreams come</vt:lpstr>
      <vt:lpstr>We're all in this together</vt:lpstr>
      <vt:lpstr>When we reach</vt:lpstr>
      <vt:lpstr>We can fly</vt:lpstr>
      <vt:lpstr>Know inside</vt:lpstr>
      <vt:lpstr>We can make it</vt:lpstr>
      <vt:lpstr>We're all in this together</vt:lpstr>
      <vt:lpstr>Once we see</vt:lpstr>
      <vt:lpstr>There’s a chance</vt:lpstr>
      <vt:lpstr>That we have</vt:lpstr>
      <vt:lpstr>And we take it</vt:lpstr>
      <vt:lpstr>Wild cats everywhere</vt:lpstr>
      <vt:lpstr>Wave your hands up in the air</vt:lpstr>
      <vt:lpstr>That's the way we do it</vt:lpstr>
      <vt:lpstr>Let's get to it</vt:lpstr>
      <vt:lpstr>Come on everyone!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121</cp:revision>
  <dcterms:created xsi:type="dcterms:W3CDTF">2019-01-18T11:52:11Z</dcterms:created>
  <dcterms:modified xsi:type="dcterms:W3CDTF">2019-01-20T10:13:14Z</dcterms:modified>
</cp:coreProperties>
</file>