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opperplate Gothic Bold" panose="020E0705020206020404" pitchFamily="34" charset="0"/>
      <p:regular r:id="rId27"/>
    </p:embeddedFont>
    <p:embeddedFont>
      <p:font typeface="楷体" panose="02010609060101010101" pitchFamily="49" charset="-122"/>
      <p:regular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DF44AD0-794C-4362-A17C-8270C617D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412776"/>
            <a:ext cx="9433048" cy="244704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C2E323C-371A-4AB2-A519-F627332311A2}"/>
              </a:ext>
            </a:extLst>
          </p:cNvPr>
          <p:cNvSpPr txBox="1"/>
          <p:nvPr/>
        </p:nvSpPr>
        <p:spPr>
          <a:xfrm>
            <a:off x="695400" y="69269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opperplate Gothic Bold" panose="020E0705020206020404" pitchFamily="34" charset="0"/>
              </a:rPr>
              <a:t>Unit 5</a:t>
            </a:r>
            <a:endParaRPr lang="zh-CN" altLang="en-US" sz="3600" dirty="0">
              <a:latin typeface="Copperplate Gothic Bold" panose="020E07050202060204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1D63C55-3CD3-48D0-A601-47B4D96CF1C0}"/>
              </a:ext>
            </a:extLst>
          </p:cNvPr>
          <p:cNvSpPr txBox="1"/>
          <p:nvPr/>
        </p:nvSpPr>
        <p:spPr>
          <a:xfrm>
            <a:off x="4295800" y="4660394"/>
            <a:ext cx="5904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作者：何丽容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单位：华南师范大学外文学院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77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BF1977F-450D-4C2F-A9DE-5DD01BDB0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735" y="309834"/>
            <a:ext cx="7757088" cy="516986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610528C-4BA7-4D2F-9B9D-622E01177732}"/>
              </a:ext>
            </a:extLst>
          </p:cNvPr>
          <p:cNvSpPr txBox="1"/>
          <p:nvPr/>
        </p:nvSpPr>
        <p:spPr>
          <a:xfrm>
            <a:off x="2135560" y="5901835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opperplate Gothic Bold" panose="020E0705020206020404" pitchFamily="34" charset="0"/>
              </a:rPr>
              <a:t>Do you see me</a:t>
            </a:r>
            <a:endParaRPr lang="zh-CN" altLang="en-US" sz="3600" dirty="0">
              <a:latin typeface="Copperplate Gothic Bold" panose="020E07050202060204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C4A7FB2-3496-49DD-A523-28ACD0E8775B}"/>
              </a:ext>
            </a:extLst>
          </p:cNvPr>
          <p:cNvSpPr/>
          <p:nvPr/>
        </p:nvSpPr>
        <p:spPr>
          <a:xfrm>
            <a:off x="6253190" y="5901835"/>
            <a:ext cx="36394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Copperplate Gothic Bold" panose="020E0705020206020404" pitchFamily="34" charset="0"/>
              </a:rPr>
              <a:t>do you see me</a:t>
            </a:r>
            <a:endParaRPr lang="zh-CN" altLang="en-US" sz="36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98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8FB027E-1098-475C-86B7-B4CBB8660BC5}"/>
              </a:ext>
            </a:extLst>
          </p:cNvPr>
          <p:cNvSpPr txBox="1"/>
          <p:nvPr/>
        </p:nvSpPr>
        <p:spPr>
          <a:xfrm>
            <a:off x="3359696" y="5805264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opperplate Gothic Bold" panose="020E0705020206020404" pitchFamily="34" charset="0"/>
              </a:rPr>
              <a:t>Does anyone care</a:t>
            </a:r>
            <a:endParaRPr lang="zh-CN" altLang="en-US" sz="3600" dirty="0">
              <a:latin typeface="Copperplate Gothic Bold" panose="020E07050202060204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292622-DCB0-45F4-978E-6E38FD97F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421" y="620688"/>
            <a:ext cx="7273158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2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26B59DD-448D-4AF4-8C9C-B47A2E4384F8}"/>
              </a:ext>
            </a:extLst>
          </p:cNvPr>
          <p:cNvSpPr/>
          <p:nvPr/>
        </p:nvSpPr>
        <p:spPr>
          <a:xfrm>
            <a:off x="922821" y="5877272"/>
            <a:ext cx="10346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Copperplate Gothic Bold" panose="020E0705020206020404" pitchFamily="34" charset="0"/>
              </a:rPr>
              <a:t>Unhappiness where's when I was young</a:t>
            </a:r>
            <a:endParaRPr lang="zh-CN" altLang="en-US" sz="3600" dirty="0">
              <a:latin typeface="Copperplate Gothic Bold" panose="020E07050202060204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6009CF4-16F1-4C56-A45D-4EF9910EF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620" y="-3270"/>
            <a:ext cx="6840760" cy="571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DA8B368-B681-4445-B987-E98483DB2BBA}"/>
              </a:ext>
            </a:extLst>
          </p:cNvPr>
          <p:cNvSpPr/>
          <p:nvPr/>
        </p:nvSpPr>
        <p:spPr>
          <a:xfrm>
            <a:off x="2576413" y="5877272"/>
            <a:ext cx="68231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Copperplate Gothic Bold" panose="020E0705020206020404" pitchFamily="34" charset="0"/>
              </a:rPr>
              <a:t>And we didn't give a damn</a:t>
            </a:r>
            <a:endParaRPr lang="zh-CN" altLang="en-US" sz="3600" dirty="0">
              <a:latin typeface="Copperplate Gothic Bold" panose="020E07050202060204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A086472-8C2E-4C94-AE38-9C6B4B050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76672"/>
            <a:ext cx="10153128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1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265D480-596A-4316-AAA5-322EF7D1580A}"/>
              </a:ext>
            </a:extLst>
          </p:cNvPr>
          <p:cNvSpPr/>
          <p:nvPr/>
        </p:nvSpPr>
        <p:spPr>
          <a:xfrm>
            <a:off x="3863752" y="5918193"/>
            <a:ext cx="58666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Copperplate Gothic Bold" panose="020E0705020206020404" pitchFamily="34" charset="0"/>
              </a:rPr>
              <a:t>cause we were raised</a:t>
            </a:r>
            <a:endParaRPr lang="zh-CN" altLang="en-US" sz="3600" dirty="0">
              <a:latin typeface="Copperplate Gothic Bold" panose="020E07050202060204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91385D3-6E82-4D59-9AFE-34241D73D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260648"/>
            <a:ext cx="893898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65471D5-E1CB-4F85-923C-E76CEF556713}"/>
              </a:ext>
            </a:extLst>
          </p:cNvPr>
          <p:cNvSpPr/>
          <p:nvPr/>
        </p:nvSpPr>
        <p:spPr>
          <a:xfrm>
            <a:off x="1066097" y="5877272"/>
            <a:ext cx="100598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Copperplate Gothic Bold" panose="020E0705020206020404" pitchFamily="34" charset="0"/>
              </a:rPr>
              <a:t>To see life as fun and take it if we can</a:t>
            </a:r>
            <a:endParaRPr lang="zh-CN" altLang="en-US" sz="3600" dirty="0">
              <a:latin typeface="Copperplate Gothic Bold" panose="020E07050202060204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274EDDE-5D54-48FB-9206-48E08BD0C9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44" y="334397"/>
            <a:ext cx="8081311" cy="538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02B182C-C037-47BF-AF52-7659C6A059A9}"/>
              </a:ext>
            </a:extLst>
          </p:cNvPr>
          <p:cNvSpPr/>
          <p:nvPr/>
        </p:nvSpPr>
        <p:spPr>
          <a:xfrm>
            <a:off x="335360" y="2399201"/>
            <a:ext cx="29422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Copperplate Gothic Bold" panose="020E0705020206020404" pitchFamily="34" charset="0"/>
              </a:rPr>
              <a:t>My mother</a:t>
            </a:r>
            <a:endParaRPr lang="zh-CN" altLang="en-US" sz="3600" dirty="0">
              <a:latin typeface="Copperplate Gothic Bold" panose="020E07050202060204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EAD20D5-9709-4894-B983-2D243BBE8B6E}"/>
              </a:ext>
            </a:extLst>
          </p:cNvPr>
          <p:cNvSpPr/>
          <p:nvPr/>
        </p:nvSpPr>
        <p:spPr>
          <a:xfrm>
            <a:off x="1403061" y="3429000"/>
            <a:ext cx="29422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Copperplate Gothic Bold" panose="020E0705020206020404" pitchFamily="34" charset="0"/>
              </a:rPr>
              <a:t>My mother</a:t>
            </a:r>
            <a:endParaRPr lang="zh-CN" altLang="en-US" sz="3600" dirty="0">
              <a:latin typeface="Copperplate Gothic Bold" panose="020E07050202060204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8628AB1-F86D-444A-8F71-451BDE2406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042" y="764703"/>
            <a:ext cx="6002746" cy="489784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8BF0C46-A03F-4E88-B5E9-910FEFA455C3}"/>
              </a:ext>
            </a:extLst>
          </p:cNvPr>
          <p:cNvSpPr/>
          <p:nvPr/>
        </p:nvSpPr>
        <p:spPr>
          <a:xfrm>
            <a:off x="741326" y="4581128"/>
            <a:ext cx="37609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Copperplate Gothic Bold" panose="020E0705020206020404" pitchFamily="34" charset="0"/>
              </a:rPr>
              <a:t>She'd hold me</a:t>
            </a:r>
            <a:endParaRPr lang="zh-CN" altLang="en-US" sz="36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01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F25BAB1-DECE-4984-9B38-7D0A00294DD0}"/>
              </a:ext>
            </a:extLst>
          </p:cNvPr>
          <p:cNvSpPr/>
          <p:nvPr/>
        </p:nvSpPr>
        <p:spPr>
          <a:xfrm>
            <a:off x="1421066" y="5805264"/>
            <a:ext cx="9349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Copperplate Gothic Bold" panose="020E0705020206020404" pitchFamily="34" charset="0"/>
              </a:rPr>
              <a:t>She'd hold me when I was out there</a:t>
            </a:r>
            <a:endParaRPr lang="zh-CN" altLang="en-US" sz="3600" dirty="0">
              <a:latin typeface="Copperplate Gothic Bold" panose="020E07050202060204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125241E-9562-4E83-A613-813B21891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84" y="406405"/>
            <a:ext cx="9984432" cy="499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3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ED1AFD4-074C-435A-87CF-06439D6798D2}"/>
              </a:ext>
            </a:extLst>
          </p:cNvPr>
          <p:cNvSpPr/>
          <p:nvPr/>
        </p:nvSpPr>
        <p:spPr>
          <a:xfrm>
            <a:off x="8008214" y="2551836"/>
            <a:ext cx="377641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Copperplate Gothic Bold" panose="020E0705020206020404" pitchFamily="34" charset="0"/>
              </a:rPr>
              <a:t> My father</a:t>
            </a:r>
          </a:p>
          <a:p>
            <a:endParaRPr lang="en-US" altLang="zh-CN" sz="3600" dirty="0">
              <a:latin typeface="Copperplate Gothic Bold" panose="020E0705020206020404" pitchFamily="34" charset="0"/>
            </a:endParaRPr>
          </a:p>
          <a:p>
            <a:r>
              <a:rPr lang="en-US" altLang="zh-CN" sz="3600" dirty="0">
                <a:latin typeface="Copperplate Gothic Bold" panose="020E0705020206020404" pitchFamily="34" charset="0"/>
              </a:rPr>
              <a:t>         my father</a:t>
            </a:r>
            <a:endParaRPr lang="zh-CN" altLang="en-US" sz="3600" dirty="0">
              <a:latin typeface="Copperplate Gothic Bold" panose="020E07050202060204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33271A9-EB76-4273-B871-26F32D629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95" y="1268760"/>
            <a:ext cx="7056784" cy="47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8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8CD0FAA-2E4A-4F06-869B-E424B3BFF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47" y="489103"/>
            <a:ext cx="10081120" cy="504056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0F7383F-6B5F-43B0-BBF6-F37F97D03C26}"/>
              </a:ext>
            </a:extLst>
          </p:cNvPr>
          <p:cNvSpPr/>
          <p:nvPr/>
        </p:nvSpPr>
        <p:spPr>
          <a:xfrm>
            <a:off x="2567608" y="5733256"/>
            <a:ext cx="7642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Copperplate Gothic Bold" panose="020E0705020206020404" pitchFamily="34" charset="0"/>
              </a:rPr>
              <a:t>He liked me, well he liked me</a:t>
            </a:r>
            <a:endParaRPr lang="zh-CN" altLang="en-US" sz="36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42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990F708-8815-4A03-AB13-2683AAF23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9512"/>
            <a:ext cx="12198257" cy="813920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EA4BDBF-1B28-4064-A121-BEF2BA613AA0}"/>
              </a:ext>
            </a:extLst>
          </p:cNvPr>
          <p:cNvSpPr txBox="1"/>
          <p:nvPr/>
        </p:nvSpPr>
        <p:spPr>
          <a:xfrm>
            <a:off x="1035873" y="404664"/>
            <a:ext cx="10120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6000" dirty="0">
                <a:solidFill>
                  <a:prstClr val="black"/>
                </a:solidFill>
                <a:latin typeface="Copperplate Gothic Bold" panose="020E0705020206020404" pitchFamily="34" charset="0"/>
              </a:rPr>
              <a:t>Ode</a:t>
            </a:r>
            <a:r>
              <a:rPr lang="zh-CN" altLang="en-US" sz="6000" dirty="0">
                <a:solidFill>
                  <a:prstClr val="black"/>
                </a:solidFill>
                <a:latin typeface="Copperplate Gothic Bold" panose="020E0705020206020404" pitchFamily="34" charset="0"/>
              </a:rPr>
              <a:t> </a:t>
            </a:r>
            <a:r>
              <a:rPr lang="en-US" altLang="zh-CN" sz="6000" dirty="0">
                <a:solidFill>
                  <a:prstClr val="black"/>
                </a:solidFill>
                <a:latin typeface="Copperplate Gothic Bold" panose="020E0705020206020404" pitchFamily="34" charset="0"/>
              </a:rPr>
              <a:t>to</a:t>
            </a:r>
            <a:r>
              <a:rPr lang="zh-CN" altLang="en-US" sz="6000" dirty="0">
                <a:solidFill>
                  <a:prstClr val="black"/>
                </a:solidFill>
                <a:latin typeface="Copperplate Gothic Bold" panose="020E0705020206020404" pitchFamily="34" charset="0"/>
              </a:rPr>
              <a:t> </a:t>
            </a:r>
            <a:r>
              <a:rPr lang="en-US" altLang="zh-CN" sz="6000" dirty="0">
                <a:solidFill>
                  <a:prstClr val="black"/>
                </a:solidFill>
                <a:latin typeface="Copperplate Gothic Bold" panose="020E0705020206020404" pitchFamily="34" charset="0"/>
              </a:rPr>
              <a:t>my</a:t>
            </a:r>
            <a:r>
              <a:rPr lang="zh-CN" altLang="en-US" sz="6000" dirty="0">
                <a:solidFill>
                  <a:prstClr val="black"/>
                </a:solidFill>
                <a:latin typeface="Copperplate Gothic Bold" panose="020E0705020206020404" pitchFamily="34" charset="0"/>
              </a:rPr>
              <a:t> </a:t>
            </a:r>
            <a:r>
              <a:rPr lang="en-US" altLang="zh-CN" sz="6000" dirty="0">
                <a:solidFill>
                  <a:prstClr val="black"/>
                </a:solidFill>
                <a:latin typeface="Copperplate Gothic Bold" panose="020E0705020206020404" pitchFamily="34" charset="0"/>
              </a:rPr>
              <a:t>family</a:t>
            </a:r>
          </a:p>
          <a:p>
            <a:pPr lvl="0"/>
            <a:r>
              <a:rPr lang="en-US" altLang="zh-CN" sz="3600" dirty="0">
                <a:solidFill>
                  <a:prstClr val="black"/>
                </a:solidFill>
                <a:latin typeface="Copperplate Gothic Bold" panose="020E0705020206020404" pitchFamily="34" charset="0"/>
              </a:rPr>
              <a:t>                                             The Cranberries</a:t>
            </a:r>
            <a:endParaRPr lang="zh-CN" altLang="en-US" sz="3200" dirty="0">
              <a:solidFill>
                <a:prstClr val="black"/>
              </a:solidFill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90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sndAc>
          <p:stSnd>
            <p:snd r:embed="rId2" name="3.wav"/>
          </p:stSnd>
        </p:sndAc>
      </p:transition>
    </mc:Choice>
    <mc:Fallback xmlns="">
      <p:transition spd="slow" advTm="4000">
        <p:sndAc>
          <p:stSnd>
            <p:snd r:embed="rId4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00882-07EB-4453-810E-23BAD19346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88640"/>
            <a:ext cx="8424936" cy="561662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BEBC495-7488-4BB5-8FDB-2E9F8D88AAFD}"/>
              </a:ext>
            </a:extLst>
          </p:cNvPr>
          <p:cNvSpPr/>
          <p:nvPr/>
        </p:nvSpPr>
        <p:spPr>
          <a:xfrm>
            <a:off x="3611089" y="6023029"/>
            <a:ext cx="49698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Copperplate Gothic Bold" panose="020E0705020206020404" pitchFamily="34" charset="0"/>
              </a:rPr>
              <a:t>Does anyone care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359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6BA104D-4C80-4E52-8A89-9C20D0362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0"/>
            <a:ext cx="7109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5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69963BD-A8BB-4CF7-9F05-FCDBC765D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476672"/>
            <a:ext cx="7704856" cy="503041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933F031-85F0-4591-A3A3-DC8E99639B22}"/>
              </a:ext>
            </a:extLst>
          </p:cNvPr>
          <p:cNvSpPr txBox="1"/>
          <p:nvPr/>
        </p:nvSpPr>
        <p:spPr>
          <a:xfrm>
            <a:off x="2656239" y="5877272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opperplate Gothic Bold" panose="020E0705020206020404" pitchFamily="34" charset="0"/>
              </a:rPr>
              <a:t>Understand</a:t>
            </a:r>
            <a:r>
              <a:rPr lang="en-US" altLang="zh-CN" sz="3200" dirty="0">
                <a:latin typeface="Copperplate Gothic Bold" panose="020E0705020206020404" pitchFamily="34" charset="0"/>
              </a:rPr>
              <a:t> the things I say</a:t>
            </a:r>
            <a:endParaRPr lang="zh-CN" altLang="en-US" sz="32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8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8C59A5C-F43F-46F6-986D-312D4C37E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431725"/>
            <a:ext cx="7632848" cy="510091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E97075D-1BB9-4FF0-974A-2A6BA4FF0365}"/>
              </a:ext>
            </a:extLst>
          </p:cNvPr>
          <p:cNvSpPr txBox="1"/>
          <p:nvPr/>
        </p:nvSpPr>
        <p:spPr>
          <a:xfrm>
            <a:off x="2639616" y="5877272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600" dirty="0">
                <a:solidFill>
                  <a:prstClr val="black"/>
                </a:solidFill>
                <a:latin typeface="Copperplate Gothic Bold" panose="020E0705020206020404" pitchFamily="34" charset="0"/>
              </a:rPr>
              <a:t>Don't turn away from me</a:t>
            </a:r>
            <a:endParaRPr lang="zh-CN" altLang="en-US" sz="3600" dirty="0">
              <a:solidFill>
                <a:prstClr val="black"/>
              </a:solidFill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78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F9CAED8-E5A5-444B-A387-8D1354962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260648"/>
            <a:ext cx="8640960" cy="575674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B9E4421-4DA0-4DF8-A1B6-0B11F3DD63B2}"/>
              </a:ext>
            </a:extLst>
          </p:cNvPr>
          <p:cNvSpPr txBox="1"/>
          <p:nvPr/>
        </p:nvSpPr>
        <p:spPr>
          <a:xfrm>
            <a:off x="1271464" y="6021735"/>
            <a:ext cx="1072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600" dirty="0">
                <a:solidFill>
                  <a:prstClr val="black"/>
                </a:solidFill>
                <a:latin typeface="Copperplate Gothic Bold" panose="020E0705020206020404" pitchFamily="34" charset="0"/>
              </a:rPr>
              <a:t>Cause I've spent half my life out there</a:t>
            </a:r>
            <a:endParaRPr lang="zh-CN" altLang="en-US" sz="3600" dirty="0">
              <a:solidFill>
                <a:prstClr val="black"/>
              </a:solidFill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06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30EE1F-D292-4403-805B-3CE4111FA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476672"/>
            <a:ext cx="8520947" cy="511256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08561BB-C6E7-4DE6-AE31-DD18DD6FA653}"/>
              </a:ext>
            </a:extLst>
          </p:cNvPr>
          <p:cNvSpPr txBox="1"/>
          <p:nvPr/>
        </p:nvSpPr>
        <p:spPr>
          <a:xfrm>
            <a:off x="2927648" y="5807005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600" dirty="0">
                <a:solidFill>
                  <a:prstClr val="black"/>
                </a:solidFill>
                <a:latin typeface="Copperplate Gothic Bold" panose="020E0705020206020404" pitchFamily="34" charset="0"/>
              </a:rPr>
              <a:t>You wouldn't disagree</a:t>
            </a:r>
            <a:endParaRPr lang="zh-CN" altLang="en-US" sz="3600" dirty="0">
              <a:solidFill>
                <a:prstClr val="black"/>
              </a:solidFill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63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6DC2-4670-4CB1-BF2B-2896DFB4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73" y="5183655"/>
            <a:ext cx="4903089" cy="1143000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Copperplate Gothic Bold" panose="020E0705020206020404" pitchFamily="34" charset="0"/>
              </a:rPr>
              <a:t>Do you see me</a:t>
            </a:r>
            <a:endParaRPr lang="zh-CN" altLang="en-US" sz="3600" dirty="0">
              <a:latin typeface="Copperplate Gothic Bold" panose="020E0705020206020404" pitchFamily="34" charset="0"/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7E1AFA18-B1C3-4942-9015-440B608D10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27" y="332656"/>
            <a:ext cx="5588783" cy="4398833"/>
          </a:xfrm>
        </p:spPr>
      </p:pic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7FA534D5-583D-4AC3-BEBE-680DD2F030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2656"/>
            <a:ext cx="5678086" cy="4405087"/>
          </a:xfr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74F4AD3-81CF-47FC-A04F-6EE7D1C011A2}"/>
              </a:ext>
            </a:extLst>
          </p:cNvPr>
          <p:cNvSpPr txBox="1"/>
          <p:nvPr/>
        </p:nvSpPr>
        <p:spPr>
          <a:xfrm>
            <a:off x="7633876" y="5431989"/>
            <a:ext cx="2945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opperplate Gothic Bold" panose="020E0705020206020404" pitchFamily="34" charset="0"/>
              </a:rPr>
              <a:t>do you see</a:t>
            </a:r>
            <a:endParaRPr lang="zh-CN" altLang="en-US" sz="36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22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EAED7D0-8D02-438F-8D01-9795673730C7}"/>
              </a:ext>
            </a:extLst>
          </p:cNvPr>
          <p:cNvSpPr txBox="1"/>
          <p:nvPr/>
        </p:nvSpPr>
        <p:spPr>
          <a:xfrm>
            <a:off x="4043772" y="594928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opperplate Gothic Bold" panose="020E0705020206020404" pitchFamily="34" charset="0"/>
              </a:rPr>
              <a:t>Do you like me</a:t>
            </a:r>
            <a:endParaRPr lang="zh-CN" altLang="en-US" sz="3600" dirty="0">
              <a:latin typeface="Copperplate Gothic Bold" panose="020E07050202060204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6F661B5-74FB-4096-B5D6-0D53251A2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04" y="164976"/>
            <a:ext cx="11424592" cy="571229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CAD0BA7-3ABD-453E-A36A-F5590E99BC37}"/>
              </a:ext>
            </a:extLst>
          </p:cNvPr>
          <p:cNvSpPr txBox="1"/>
          <p:nvPr/>
        </p:nvSpPr>
        <p:spPr>
          <a:xfrm>
            <a:off x="2423592" y="5949279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opperplate Gothic Bold" panose="020E0705020206020404" pitchFamily="34" charset="0"/>
              </a:rPr>
              <a:t>Do you like me standing there?</a:t>
            </a:r>
            <a:endParaRPr lang="zh-CN" altLang="en-US" sz="36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03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CA16266-19DE-4F75-867F-F9A8BBA5324D}"/>
              </a:ext>
            </a:extLst>
          </p:cNvPr>
          <p:cNvSpPr txBox="1"/>
          <p:nvPr/>
        </p:nvSpPr>
        <p:spPr>
          <a:xfrm>
            <a:off x="1914073" y="5777841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opperplate Gothic Bold" panose="020E0705020206020404" pitchFamily="34" charset="0"/>
              </a:rPr>
              <a:t>Do you notice</a:t>
            </a:r>
            <a:endParaRPr lang="zh-CN" altLang="en-US" sz="3600" dirty="0">
              <a:latin typeface="Copperplate Gothic Bold" panose="020E07050202060204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42EBED3-BBD1-48BC-87DF-66E1E7351940}"/>
              </a:ext>
            </a:extLst>
          </p:cNvPr>
          <p:cNvSpPr/>
          <p:nvPr/>
        </p:nvSpPr>
        <p:spPr>
          <a:xfrm>
            <a:off x="6888088" y="5774527"/>
            <a:ext cx="3389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Copperplate Gothic Bold" panose="020E0705020206020404" pitchFamily="34" charset="0"/>
              </a:rPr>
              <a:t>do you know</a:t>
            </a:r>
            <a:endParaRPr lang="zh-CN" altLang="en-US" sz="3600" dirty="0">
              <a:latin typeface="Copperplate Gothic Bold" panose="020E07050202060204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98C77FF-5ABC-4321-9FBA-10E79C747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30" y="464842"/>
            <a:ext cx="765927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0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135</Words>
  <Application>Microsoft Office PowerPoint</Application>
  <PresentationFormat>宽屏</PresentationFormat>
  <Paragraphs>32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6" baseType="lpstr">
      <vt:lpstr>Calibri</vt:lpstr>
      <vt:lpstr>Copperplate Gothic Bold</vt:lpstr>
      <vt:lpstr>楷体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Do you see 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何丽容</dc:creator>
  <cp:lastModifiedBy>何丽容</cp:lastModifiedBy>
  <cp:revision>32</cp:revision>
  <dcterms:created xsi:type="dcterms:W3CDTF">2019-01-20T03:37:33Z</dcterms:created>
  <dcterms:modified xsi:type="dcterms:W3CDTF">2019-01-20T11:58:00Z</dcterms:modified>
</cp:coreProperties>
</file>