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tags/tag16.xml" ContentType="application/vnd.openxmlformats-officedocument.presentationml.tag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tags/tag27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tags/tag17.xml" ContentType="application/vnd.openxmlformats-officedocument.presentationml.tags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media/media1.wav" ContentType="audio/x-wav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24.xml" ContentType="application/vnd.openxmlformats-officedocument.presentationml.tags+xml"/>
  <Override PartName="/ppt/tags/tag13.xml" ContentType="application/vnd.openxmlformats-officedocument.presentationml.tags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tags/tag18.xml" ContentType="application/vnd.openxmlformats-officedocument.presentationml.tags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4.xml" ContentType="application/vnd.openxmlformats-officedocument.presentationml.tags+xml"/>
  <Override PartName="/ppt/notesSlides/notesSlide50.xml" ContentType="application/vnd.openxmlformats-officedocument.presentationml.notesSlide+xml"/>
  <Override PartName="/ppt/tags/tag25.xml" ContentType="application/vnd.openxmlformats-officedocument.presentationml.tags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tags/tag3.xml" ContentType="application/vnd.openxmlformats-officedocument.presentationml.tags+xml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19.xml" ContentType="application/vnd.openxmlformats-officedocument.presentationml.tags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tags/tag26.xml" ContentType="application/vnd.openxmlformats-officedocument.presentationml.tags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2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66"/>
  </p:notesMasterIdLst>
  <p:sldIdLst>
    <p:sldId id="257" r:id="rId2"/>
    <p:sldId id="259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4" r:id="rId18"/>
    <p:sldId id="273" r:id="rId19"/>
    <p:sldId id="275" r:id="rId20"/>
    <p:sldId id="277" r:id="rId21"/>
    <p:sldId id="278" r:id="rId22"/>
    <p:sldId id="279" r:id="rId23"/>
    <p:sldId id="280" r:id="rId24"/>
    <p:sldId id="281" r:id="rId25"/>
    <p:sldId id="276" r:id="rId26"/>
    <p:sldId id="282" r:id="rId27"/>
    <p:sldId id="283" r:id="rId28"/>
    <p:sldId id="284" r:id="rId29"/>
    <p:sldId id="288" r:id="rId30"/>
    <p:sldId id="285" r:id="rId31"/>
    <p:sldId id="286" r:id="rId32"/>
    <p:sldId id="289" r:id="rId33"/>
    <p:sldId id="290" r:id="rId34"/>
    <p:sldId id="291" r:id="rId35"/>
    <p:sldId id="292" r:id="rId36"/>
    <p:sldId id="294" r:id="rId37"/>
    <p:sldId id="293" r:id="rId38"/>
    <p:sldId id="295" r:id="rId39"/>
    <p:sldId id="296" r:id="rId40"/>
    <p:sldId id="297" r:id="rId41"/>
    <p:sldId id="299" r:id="rId42"/>
    <p:sldId id="300" r:id="rId43"/>
    <p:sldId id="301" r:id="rId44"/>
    <p:sldId id="302" r:id="rId45"/>
    <p:sldId id="298" r:id="rId46"/>
    <p:sldId id="287" r:id="rId47"/>
    <p:sldId id="303" r:id="rId48"/>
    <p:sldId id="305" r:id="rId49"/>
    <p:sldId id="304" r:id="rId50"/>
    <p:sldId id="313" r:id="rId51"/>
    <p:sldId id="311" r:id="rId52"/>
    <p:sldId id="310" r:id="rId53"/>
    <p:sldId id="309" r:id="rId54"/>
    <p:sldId id="308" r:id="rId55"/>
    <p:sldId id="306" r:id="rId56"/>
    <p:sldId id="315" r:id="rId57"/>
    <p:sldId id="316" r:id="rId58"/>
    <p:sldId id="312" r:id="rId59"/>
    <p:sldId id="314" r:id="rId60"/>
    <p:sldId id="307" r:id="rId61"/>
    <p:sldId id="318" r:id="rId62"/>
    <p:sldId id="320" r:id="rId63"/>
    <p:sldId id="317" r:id="rId64"/>
    <p:sldId id="319" r:id="rId65"/>
  </p:sldIdLst>
  <p:sldSz cx="9144000" cy="5143500" type="screen16x9"/>
  <p:notesSz cx="6858000" cy="9144000"/>
  <p:embeddedFontLst>
    <p:embeddedFont>
      <p:font typeface="Tempus Sans ITC" pitchFamily="82" charset="0"/>
      <p:regular r:id="rId67"/>
    </p:embeddedFont>
    <p:embeddedFont>
      <p:font typeface="等线 Light" pitchFamily="2" charset="-122"/>
      <p:regular r:id="rId68"/>
    </p:embeddedFont>
    <p:embeddedFont>
      <p:font typeface="Ink Free" pitchFamily="66" charset="0"/>
      <p:regular r:id="rId69"/>
    </p:embeddedFont>
    <p:embeddedFont>
      <p:font typeface="Calibri" pitchFamily="34" charset="0"/>
      <p:regular r:id="rId70"/>
      <p:bold r:id="rId71"/>
      <p:italic r:id="rId72"/>
      <p:boldItalic r:id="rId73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339966"/>
    <a:srgbClr val="682216"/>
    <a:srgbClr val="680000"/>
    <a:srgbClr val="8AF3FE"/>
    <a:srgbClr val="8BFDE5"/>
    <a:srgbClr val="09162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5" autoAdjust="0"/>
    <p:restoredTop sz="94641" autoAdjust="0"/>
  </p:normalViewPr>
  <p:slideViewPr>
    <p:cSldViewPr>
      <p:cViewPr varScale="1">
        <p:scale>
          <a:sx n="85" d="100"/>
          <a:sy n="85" d="100"/>
        </p:scale>
        <p:origin x="-212" y="-7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font" Target="fonts/font2.fntdata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3.fntdata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4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CD7B9B-BB9F-4633-AC3F-B861D1421EFB}" type="datetimeFigureOut">
              <a:rPr lang="zh-CN" altLang="en-US" smtClean="0"/>
              <a:pPr/>
              <a:t>2019/1/20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5E8D34-C9E8-4E04-B030-7861383851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8D34-C9E8-4E04-B030-78613838516A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8D34-C9E8-4E04-B030-78613838516A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8D34-C9E8-4E04-B030-78613838516A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8D34-C9E8-4E04-B030-78613838516A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8D34-C9E8-4E04-B030-78613838516A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8D34-C9E8-4E04-B030-78613838516A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8D34-C9E8-4E04-B030-78613838516A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8D34-C9E8-4E04-B030-78613838516A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8D34-C9E8-4E04-B030-78613838516A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8D34-C9E8-4E04-B030-78613838516A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8D34-C9E8-4E04-B030-78613838516A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8D34-C9E8-4E04-B030-78613838516A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8D34-C9E8-4E04-B030-78613838516A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8D34-C9E8-4E04-B030-78613838516A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8D34-C9E8-4E04-B030-78613838516A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8D34-C9E8-4E04-B030-78613838516A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8D34-C9E8-4E04-B030-78613838516A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8D34-C9E8-4E04-B030-78613838516A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8D34-C9E8-4E04-B030-78613838516A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8D34-C9E8-4E04-B030-78613838516A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8D34-C9E8-4E04-B030-78613838516A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8D34-C9E8-4E04-B030-78613838516A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8D34-C9E8-4E04-B030-78613838516A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8D34-C9E8-4E04-B030-78613838516A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8D34-C9E8-4E04-B030-78613838516A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8D34-C9E8-4E04-B030-78613838516A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8D34-C9E8-4E04-B030-78613838516A}" type="slidenum">
              <a:rPr lang="zh-CN" altLang="en-US" smtClean="0"/>
              <a:pPr/>
              <a:t>33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8D34-C9E8-4E04-B030-78613838516A}" type="slidenum">
              <a:rPr lang="zh-CN" altLang="en-US" smtClean="0"/>
              <a:pPr/>
              <a:t>34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8D34-C9E8-4E04-B030-78613838516A}" type="slidenum">
              <a:rPr lang="zh-CN" altLang="en-US" smtClean="0"/>
              <a:pPr/>
              <a:t>35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8D34-C9E8-4E04-B030-78613838516A}" type="slidenum">
              <a:rPr lang="zh-CN" altLang="en-US" smtClean="0"/>
              <a:pPr/>
              <a:t>36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8D34-C9E8-4E04-B030-78613838516A}" type="slidenum">
              <a:rPr lang="zh-CN" altLang="en-US" smtClean="0"/>
              <a:pPr/>
              <a:t>37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8D34-C9E8-4E04-B030-78613838516A}" type="slidenum">
              <a:rPr lang="zh-CN" altLang="en-US" smtClean="0"/>
              <a:pPr/>
              <a:t>38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8D34-C9E8-4E04-B030-78613838516A}" type="slidenum">
              <a:rPr lang="zh-CN" altLang="en-US" smtClean="0"/>
              <a:pPr/>
              <a:t>39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8D34-C9E8-4E04-B030-78613838516A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8D34-C9E8-4E04-B030-78613838516A}" type="slidenum">
              <a:rPr lang="zh-CN" altLang="en-US" smtClean="0"/>
              <a:pPr/>
              <a:t>40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8D34-C9E8-4E04-B030-78613838516A}" type="slidenum">
              <a:rPr lang="zh-CN" altLang="en-US" smtClean="0"/>
              <a:pPr/>
              <a:t>41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8D34-C9E8-4E04-B030-78613838516A}" type="slidenum">
              <a:rPr lang="zh-CN" altLang="en-US" smtClean="0"/>
              <a:pPr/>
              <a:t>42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8D34-C9E8-4E04-B030-78613838516A}" type="slidenum">
              <a:rPr lang="zh-CN" altLang="en-US" smtClean="0"/>
              <a:pPr/>
              <a:t>43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8D34-C9E8-4E04-B030-78613838516A}" type="slidenum">
              <a:rPr lang="zh-CN" altLang="en-US" smtClean="0"/>
              <a:pPr/>
              <a:t>44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8D34-C9E8-4E04-B030-78613838516A}" type="slidenum">
              <a:rPr lang="zh-CN" altLang="en-US" smtClean="0"/>
              <a:pPr/>
              <a:t>45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8D34-C9E8-4E04-B030-78613838516A}" type="slidenum">
              <a:rPr lang="zh-CN" altLang="en-US" smtClean="0"/>
              <a:pPr/>
              <a:t>46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8D34-C9E8-4E04-B030-78613838516A}" type="slidenum">
              <a:rPr lang="zh-CN" altLang="en-US" smtClean="0"/>
              <a:pPr/>
              <a:t>47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8D34-C9E8-4E04-B030-78613838516A}" type="slidenum">
              <a:rPr lang="zh-CN" altLang="en-US" smtClean="0"/>
              <a:pPr/>
              <a:t>48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8D34-C9E8-4E04-B030-78613838516A}" type="slidenum">
              <a:rPr lang="zh-CN" altLang="en-US" smtClean="0"/>
              <a:pPr/>
              <a:t>49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8D34-C9E8-4E04-B030-78613838516A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8D34-C9E8-4E04-B030-78613838516A}" type="slidenum">
              <a:rPr lang="zh-CN" altLang="en-US" smtClean="0"/>
              <a:pPr/>
              <a:t>50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8D34-C9E8-4E04-B030-78613838516A}" type="slidenum">
              <a:rPr lang="zh-CN" altLang="en-US" smtClean="0"/>
              <a:pPr/>
              <a:t>51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8D34-C9E8-4E04-B030-78613838516A}" type="slidenum">
              <a:rPr lang="zh-CN" altLang="en-US" smtClean="0"/>
              <a:pPr/>
              <a:t>52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8D34-C9E8-4E04-B030-78613838516A}" type="slidenum">
              <a:rPr lang="zh-CN" altLang="en-US" smtClean="0"/>
              <a:pPr/>
              <a:t>53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8D34-C9E8-4E04-B030-78613838516A}" type="slidenum">
              <a:rPr lang="zh-CN" altLang="en-US" smtClean="0"/>
              <a:pPr/>
              <a:t>54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8D34-C9E8-4E04-B030-78613838516A}" type="slidenum">
              <a:rPr lang="zh-CN" altLang="en-US" smtClean="0"/>
              <a:pPr/>
              <a:t>55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8D34-C9E8-4E04-B030-78613838516A}" type="slidenum">
              <a:rPr lang="zh-CN" altLang="en-US" smtClean="0"/>
              <a:pPr/>
              <a:t>56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8D34-C9E8-4E04-B030-78613838516A}" type="slidenum">
              <a:rPr lang="zh-CN" altLang="en-US" smtClean="0"/>
              <a:pPr/>
              <a:t>57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8D34-C9E8-4E04-B030-78613838516A}" type="slidenum">
              <a:rPr lang="zh-CN" altLang="en-US" smtClean="0"/>
              <a:pPr/>
              <a:t>58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8D34-C9E8-4E04-B030-78613838516A}" type="slidenum">
              <a:rPr lang="zh-CN" altLang="en-US" smtClean="0"/>
              <a:pPr/>
              <a:t>59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8D34-C9E8-4E04-B030-78613838516A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8D34-C9E8-4E04-B030-78613838516A}" type="slidenum">
              <a:rPr lang="zh-CN" altLang="en-US" smtClean="0"/>
              <a:pPr/>
              <a:t>60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8D34-C9E8-4E04-B030-78613838516A}" type="slidenum">
              <a:rPr lang="zh-CN" altLang="en-US" smtClean="0"/>
              <a:pPr/>
              <a:t>61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8D34-C9E8-4E04-B030-78613838516A}" type="slidenum">
              <a:rPr lang="zh-CN" altLang="en-US" smtClean="0"/>
              <a:pPr/>
              <a:t>62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8D34-C9E8-4E04-B030-78613838516A}" type="slidenum">
              <a:rPr lang="zh-CN" altLang="en-US" smtClean="0"/>
              <a:pPr/>
              <a:t>63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8D34-C9E8-4E04-B030-78613838516A}" type="slidenum">
              <a:rPr lang="zh-CN" altLang="en-US" smtClean="0"/>
              <a:pPr/>
              <a:t>64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8D34-C9E8-4E04-B030-78613838516A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8D34-C9E8-4E04-B030-78613838516A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E8D34-C9E8-4E04-B030-78613838516A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820458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2019/1/20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audio" Target="../media/media1.wav"/><Relationship Id="rId6" Type="http://schemas.microsoft.com/office/2007/relationships/media" Target="../media/media1.wav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slide" Target="slide6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slide" Target="slide6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slide" Target="slide6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5" Type="http://schemas.openxmlformats.org/officeDocument/2006/relationships/slide" Target="slide64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slide" Target="slide6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slide" Target="slide6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slide" Target="slide6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slide" Target="slide6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slide" Target="slide6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slide" Target="slide6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slide" Target="slide6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slide" Target="slide6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slide" Target="slide6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5" Type="http://schemas.openxmlformats.org/officeDocument/2006/relationships/slide" Target="slide64.xml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5" Type="http://schemas.openxmlformats.org/officeDocument/2006/relationships/slide" Target="slide64.xml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5" Type="http://schemas.openxmlformats.org/officeDocument/2006/relationships/slide" Target="slide64.xml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5" Type="http://schemas.openxmlformats.org/officeDocument/2006/relationships/slide" Target="slide64.xml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5" Type="http://schemas.openxmlformats.org/officeDocument/2006/relationships/slide" Target="slide64.xml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5" Type="http://schemas.openxmlformats.org/officeDocument/2006/relationships/slide" Target="slide64.xml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Relationship Id="rId5" Type="http://schemas.openxmlformats.org/officeDocument/2006/relationships/slide" Target="slide64.xml"/><Relationship Id="rId4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slide" Target="slide6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5" Type="http://schemas.openxmlformats.org/officeDocument/2006/relationships/slide" Target="slide64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.xml"/><Relationship Id="rId5" Type="http://schemas.openxmlformats.org/officeDocument/2006/relationships/slide" Target="slide64.xml"/><Relationship Id="rId4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4" Type="http://schemas.openxmlformats.org/officeDocument/2006/relationships/slide" Target="slide6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4" Type="http://schemas.openxmlformats.org/officeDocument/2006/relationships/slide" Target="slide6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4" Type="http://schemas.openxmlformats.org/officeDocument/2006/relationships/slide" Target="slide6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4" Type="http://schemas.openxmlformats.org/officeDocument/2006/relationships/slide" Target="slide6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4" Type="http://schemas.openxmlformats.org/officeDocument/2006/relationships/slide" Target="slide6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Relationship Id="rId5" Type="http://schemas.openxmlformats.org/officeDocument/2006/relationships/slide" Target="slide64.xml"/><Relationship Id="rId4" Type="http://schemas.openxmlformats.org/officeDocument/2006/relationships/image" Target="../media/image3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4" Type="http://schemas.openxmlformats.org/officeDocument/2006/relationships/slide" Target="slide6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4" Type="http://schemas.openxmlformats.org/officeDocument/2006/relationships/slide" Target="slide6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.xml"/><Relationship Id="rId5" Type="http://schemas.openxmlformats.org/officeDocument/2006/relationships/slide" Target="slide64.xml"/><Relationship Id="rId4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5" Type="http://schemas.openxmlformats.org/officeDocument/2006/relationships/slide" Target="slide64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.xml"/><Relationship Id="rId5" Type="http://schemas.openxmlformats.org/officeDocument/2006/relationships/slide" Target="slide64.xml"/><Relationship Id="rId4" Type="http://schemas.openxmlformats.org/officeDocument/2006/relationships/image" Target="../media/image4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.xml"/><Relationship Id="rId5" Type="http://schemas.openxmlformats.org/officeDocument/2006/relationships/slide" Target="slide64.xml"/><Relationship Id="rId4" Type="http://schemas.openxmlformats.org/officeDocument/2006/relationships/image" Target="../media/image4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8.xml"/><Relationship Id="rId5" Type="http://schemas.openxmlformats.org/officeDocument/2006/relationships/slide" Target="slide64.xml"/><Relationship Id="rId4" Type="http://schemas.openxmlformats.org/officeDocument/2006/relationships/image" Target="../media/image4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9.xml"/><Relationship Id="rId5" Type="http://schemas.openxmlformats.org/officeDocument/2006/relationships/slide" Target="slide64.xml"/><Relationship Id="rId4" Type="http://schemas.openxmlformats.org/officeDocument/2006/relationships/image" Target="../media/image4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0.xml"/><Relationship Id="rId5" Type="http://schemas.openxmlformats.org/officeDocument/2006/relationships/slide" Target="slide64.xml"/><Relationship Id="rId4" Type="http://schemas.openxmlformats.org/officeDocument/2006/relationships/image" Target="../media/image4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1.xml"/><Relationship Id="rId5" Type="http://schemas.openxmlformats.org/officeDocument/2006/relationships/slide" Target="slide64.xml"/><Relationship Id="rId4" Type="http://schemas.openxmlformats.org/officeDocument/2006/relationships/image" Target="../media/image4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2.xml"/><Relationship Id="rId5" Type="http://schemas.openxmlformats.org/officeDocument/2006/relationships/slide" Target="slide64.xml"/><Relationship Id="rId4" Type="http://schemas.openxmlformats.org/officeDocument/2006/relationships/image" Target="../media/image4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Relationship Id="rId4" Type="http://schemas.openxmlformats.org/officeDocument/2006/relationships/slide" Target="slide6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3.xml"/><Relationship Id="rId5" Type="http://schemas.openxmlformats.org/officeDocument/2006/relationships/slide" Target="slide64.xml"/><Relationship Id="rId4" Type="http://schemas.openxmlformats.org/officeDocument/2006/relationships/image" Target="../media/image5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4.xml"/><Relationship Id="rId5" Type="http://schemas.openxmlformats.org/officeDocument/2006/relationships/slide" Target="slide64.xml"/><Relationship Id="rId4" Type="http://schemas.openxmlformats.org/officeDocument/2006/relationships/image" Target="../media/image5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5" Type="http://schemas.openxmlformats.org/officeDocument/2006/relationships/slide" Target="slide64.xml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Relationship Id="rId4" Type="http://schemas.openxmlformats.org/officeDocument/2006/relationships/slide" Target="slide6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5.xml"/><Relationship Id="rId5" Type="http://schemas.openxmlformats.org/officeDocument/2006/relationships/slide" Target="slide64.xml"/><Relationship Id="rId4" Type="http://schemas.openxmlformats.org/officeDocument/2006/relationships/image" Target="../media/image5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Relationship Id="rId4" Type="http://schemas.openxmlformats.org/officeDocument/2006/relationships/slide" Target="slide6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Relationship Id="rId4" Type="http://schemas.openxmlformats.org/officeDocument/2006/relationships/slide" Target="slide6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Relationship Id="rId4" Type="http://schemas.openxmlformats.org/officeDocument/2006/relationships/slide" Target="slide6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Relationship Id="rId4" Type="http://schemas.openxmlformats.org/officeDocument/2006/relationships/slide" Target="slide6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Relationship Id="rId4" Type="http://schemas.openxmlformats.org/officeDocument/2006/relationships/slide" Target="slide6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Relationship Id="rId4" Type="http://schemas.openxmlformats.org/officeDocument/2006/relationships/slide" Target="slide6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Relationship Id="rId4" Type="http://schemas.openxmlformats.org/officeDocument/2006/relationships/slide" Target="slide6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6.xml"/><Relationship Id="rId5" Type="http://schemas.openxmlformats.org/officeDocument/2006/relationships/slide" Target="slide64.xml"/><Relationship Id="rId4" Type="http://schemas.openxmlformats.org/officeDocument/2006/relationships/image" Target="../media/image6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5" Type="http://schemas.openxmlformats.org/officeDocument/2006/relationships/slide" Target="slide64.xml"/><Relationship Id="rId4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7.xml"/><Relationship Id="rId5" Type="http://schemas.openxmlformats.org/officeDocument/2006/relationships/slide" Target="slide64.xml"/><Relationship Id="rId4" Type="http://schemas.openxmlformats.org/officeDocument/2006/relationships/image" Target="../media/image6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Relationship Id="rId4" Type="http://schemas.openxmlformats.org/officeDocument/2006/relationships/slide" Target="slide6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Relationship Id="rId4" Type="http://schemas.openxmlformats.org/officeDocument/2006/relationships/slide" Target="slide6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2.xml"/><Relationship Id="rId4" Type="http://schemas.openxmlformats.org/officeDocument/2006/relationships/slide" Target="slide6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slide" Target="slide6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slide" Target="slide6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slide" Target="slide6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101" b="11552"/>
          <a:stretch/>
        </p:blipFill>
        <p:spPr>
          <a:xfrm>
            <a:off x="0" y="0"/>
            <a:ext cx="9159399" cy="5148943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5148064" y="1779662"/>
            <a:ext cx="4104456" cy="807913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defPPr>
              <a:defRPr lang="zh-CN"/>
            </a:defPPr>
            <a:lvl1pPr eaLnBrk="0" hangingPunct="0">
              <a:lnSpc>
                <a:spcPct val="150000"/>
              </a:lnSpc>
              <a:defRPr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itchFamily="82" charset="0"/>
              </a:rPr>
              <a:t>                         Song: I Am/Shades Of Life</a:t>
            </a:r>
          </a:p>
          <a:p>
            <a:r>
              <a:rPr lang="en-US" altLang="zh-CN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itchFamily="82" charset="0"/>
              </a:rPr>
              <a:t>                                             - Billy Gilman  </a:t>
            </a:r>
            <a:endParaRPr lang="zh-CN" alt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itchFamily="82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707904" y="447368"/>
            <a:ext cx="5544616" cy="900246"/>
          </a:xfrm>
          <a:prstGeom prst="rect">
            <a:avLst/>
          </a:prstGeom>
          <a:solidFill>
            <a:schemeClr val="bg1">
              <a:lumMod val="65000"/>
              <a:alpha val="60000"/>
            </a:schemeClr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defPPr>
              <a:defRPr lang="zh-CN"/>
            </a:defPPr>
            <a:lvl1pPr eaLnBrk="0" hangingPunct="0">
              <a:lnSpc>
                <a:spcPct val="150000"/>
              </a:lnSpc>
              <a:defRPr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zh-CN" altLang="en-US" sz="27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</a:t>
            </a:r>
            <a:r>
              <a:rPr lang="zh-CN" altLang="en-US" sz="27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 Light" pitchFamily="2" charset="-122"/>
                <a:ea typeface="等线 Light" pitchFamily="2" charset="-122"/>
              </a:rPr>
              <a:t>人教版</a:t>
            </a:r>
            <a:r>
              <a:rPr lang="en-US" altLang="zh-CN" sz="27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itchFamily="82" charset="0"/>
              </a:rPr>
              <a:t>8A: Unit 3   </a:t>
            </a:r>
          </a:p>
          <a:p>
            <a:pPr>
              <a:lnSpc>
                <a:spcPct val="100000"/>
              </a:lnSpc>
            </a:pPr>
            <a:r>
              <a:rPr lang="en-US" altLang="zh-CN" sz="27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itchFamily="82" charset="0"/>
              </a:rPr>
              <a:t>       </a:t>
            </a:r>
            <a:r>
              <a:rPr lang="en-US" altLang="zh-CN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itchFamily="82" charset="0"/>
              </a:rPr>
              <a:t>I am more outgoing than my sister. </a:t>
            </a:r>
            <a:endParaRPr lang="zh-CN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itchFamily="82" charset="0"/>
            </a:endParaRPr>
          </a:p>
        </p:txBody>
      </p:sp>
      <p:pic>
        <p:nvPicPr>
          <p:cNvPr id="3" name="Numb Bear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01600" y="-560319"/>
            <a:ext cx="457200" cy="457200"/>
          </a:xfrm>
          <a:prstGeom prst="rect">
            <a:avLst/>
          </a:prstGeom>
        </p:spPr>
      </p:pic>
      <p:sp>
        <p:nvSpPr>
          <p:cNvPr id="6" name="文本框 12"/>
          <p:cNvSpPr txBox="1"/>
          <p:nvPr/>
        </p:nvSpPr>
        <p:spPr>
          <a:xfrm>
            <a:off x="5724128" y="2931790"/>
            <a:ext cx="3528392" cy="761747"/>
          </a:xfrm>
          <a:prstGeom prst="rect">
            <a:avLst/>
          </a:prstGeom>
          <a:solidFill>
            <a:schemeClr val="accent2">
              <a:lumMod val="20000"/>
              <a:lumOff val="80000"/>
              <a:alpha val="69000"/>
            </a:schemeClr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defPPr>
              <a:defRPr lang="zh-CN"/>
            </a:defPPr>
            <a:lvl1pPr eaLnBrk="0" hangingPunct="0">
              <a:lnSpc>
                <a:spcPct val="150000"/>
              </a:lnSpc>
              <a:defRPr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 Light" pitchFamily="2" charset="-122"/>
                <a:ea typeface="等线 Light" pitchFamily="2" charset="-122"/>
              </a:rPr>
              <a:t>                                   </a:t>
            </a:r>
            <a:r>
              <a:rPr lang="zh-CN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 Light" pitchFamily="2" charset="-122"/>
                <a:ea typeface="等线 Light" pitchFamily="2" charset="-122"/>
              </a:rPr>
              <a:t>作者：邱卓然</a:t>
            </a:r>
            <a:endParaRPr lang="en-US" altLang="zh-CN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等线 Light" pitchFamily="2" charset="-122"/>
              <a:ea typeface="等线 Light" pitchFamily="2" charset="-122"/>
            </a:endParaRPr>
          </a:p>
          <a:p>
            <a:r>
              <a:rPr lang="zh-CN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 Light" pitchFamily="2" charset="-122"/>
                <a:ea typeface="等线 Light" pitchFamily="2" charset="-122"/>
              </a:rPr>
              <a:t>               单位：华南师范大学外文学院</a:t>
            </a:r>
            <a:endParaRPr lang="zh-CN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等线 Light" pitchFamily="2" charset="-122"/>
              <a:ea typeface="等线 Light" pitchFamily="2" charset="-122"/>
            </a:endParaRPr>
          </a:p>
        </p:txBody>
      </p:sp>
      <p:pic>
        <p:nvPicPr>
          <p:cNvPr id="7" name="I AmShades Of Life 10.7m.wav">
            <a:hlinkClick r:id="" action="ppaction://media"/>
          </p:cNvPr>
          <p:cNvPicPr>
            <a:picLocks noRot="1" noChangeAspect="1"/>
          </p:cNvPicPr>
          <p:nvPr>
            <a:wavAudioFile r:embed="rId2" name="I AmShades Of Life 10.7m.wav"/>
          </p:nvPr>
        </p:nvPicPr>
        <p:blipFill>
          <a:blip r:embed="rId8" cstate="print"/>
          <a:stretch>
            <a:fillRect/>
          </a:stretch>
        </p:blipFill>
        <p:spPr>
          <a:xfrm>
            <a:off x="-203200" y="4299942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88709783"/>
      </p:ext>
    </p:extLst>
  </p:cSld>
  <p:clrMapOvr>
    <a:masterClrMapping/>
  </p:clrMapOvr>
  <p:transition advTm="12219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Clr clrSpc="rgb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Clr clrSpc="rgb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numSld="70">
                <p:cTn id="32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123478"/>
            <a:ext cx="7434941" cy="4951670"/>
          </a:xfrm>
          <a:prstGeom prst="rect">
            <a:avLst/>
          </a:prstGeom>
        </p:spPr>
      </p:pic>
      <p:sp>
        <p:nvSpPr>
          <p:cNvPr id="3" name="标题 5"/>
          <p:cNvSpPr txBox="1">
            <a:spLocks/>
          </p:cNvSpPr>
          <p:nvPr/>
        </p:nvSpPr>
        <p:spPr>
          <a:xfrm>
            <a:off x="1763688" y="987574"/>
            <a:ext cx="6192688" cy="425054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zh-CN" sz="3200" b="1" dirty="0" smtClean="0">
                <a:solidFill>
                  <a:schemeClr val="bg1"/>
                </a:solidFill>
                <a:latin typeface="Ink Free" pitchFamily="66" charset="0"/>
                <a:ea typeface="造字工房情书（非商用）常规体" pitchFamily="50" charset="-122"/>
                <a:cs typeface="+mj-cs"/>
              </a:rPr>
              <a:t>I am hardly worth the mention</a:t>
            </a:r>
            <a:endParaRPr kumimoji="0" lang="zh-CN" altLang="en-US" sz="3200" b="1" i="0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Ink Free" pitchFamily="66" charset="0"/>
              <a:ea typeface="造字工房情书（非商用）常规体" pitchFamily="50" charset="-122"/>
              <a:cs typeface="+mj-cs"/>
            </a:endParaRPr>
          </a:p>
        </p:txBody>
      </p:sp>
      <p:sp>
        <p:nvSpPr>
          <p:cNvPr id="4" name="右箭头 3">
            <a:hlinkClick r:id="rId4" action="ppaction://hlinksldjump"/>
          </p:cNvPr>
          <p:cNvSpPr/>
          <p:nvPr/>
        </p:nvSpPr>
        <p:spPr>
          <a:xfrm>
            <a:off x="8388424" y="4587974"/>
            <a:ext cx="720080" cy="504056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zuka Gothic Pr6N H" pitchFamily="34" charset="-128"/>
                <a:ea typeface="Kozuka Gothic Pr6N H" pitchFamily="34" charset="-128"/>
              </a:rPr>
              <a:t>SKIP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Kozuka Gothic Pr6N H" pitchFamily="34" charset="-128"/>
              <a:ea typeface="Kozuka Gothic Pr6N H" pitchFamily="34" charset="-128"/>
            </a:endParaRPr>
          </a:p>
        </p:txBody>
      </p:sp>
    </p:spTree>
  </p:cSld>
  <p:clrMapOvr>
    <a:masterClrMapping/>
  </p:clrMapOvr>
  <p:transition advTm="22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to="1.5" calcmode="lin" valueType="num">
                                      <p:cBhvr override="childStyle"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8" dur="25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231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231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25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195486"/>
            <a:ext cx="7200800" cy="4790933"/>
          </a:xfrm>
          <a:prstGeom prst="rect">
            <a:avLst/>
          </a:prstGeom>
        </p:spPr>
      </p:pic>
      <p:sp>
        <p:nvSpPr>
          <p:cNvPr id="4" name="标题 5"/>
          <p:cNvSpPr txBox="1">
            <a:spLocks/>
          </p:cNvSpPr>
          <p:nvPr/>
        </p:nvSpPr>
        <p:spPr>
          <a:xfrm>
            <a:off x="1403648" y="1203598"/>
            <a:ext cx="2520280" cy="576064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spcBef>
                <a:spcPct val="0"/>
              </a:spcBef>
            </a:pPr>
            <a:r>
              <a:rPr lang="en-US" altLang="zh-CN" sz="3200" b="1" dirty="0" smtClean="0">
                <a:solidFill>
                  <a:schemeClr val="bg1"/>
                </a:solidFill>
                <a:latin typeface="Ink Free" pitchFamily="66" charset="0"/>
                <a:ea typeface="造字工房情书（非商用）常规体" pitchFamily="50" charset="-122"/>
              </a:rPr>
              <a:t>I am short </a:t>
            </a:r>
          </a:p>
        </p:txBody>
      </p:sp>
      <p:sp>
        <p:nvSpPr>
          <p:cNvPr id="5" name="标题 5"/>
          <p:cNvSpPr txBox="1">
            <a:spLocks/>
          </p:cNvSpPr>
          <p:nvPr/>
        </p:nvSpPr>
        <p:spPr>
          <a:xfrm>
            <a:off x="1403648" y="1203598"/>
            <a:ext cx="2520280" cy="576064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spcBef>
                <a:spcPct val="0"/>
              </a:spcBef>
            </a:pPr>
            <a:r>
              <a:rPr lang="en-US" altLang="zh-CN" sz="3200" b="1" dirty="0" smtClean="0">
                <a:solidFill>
                  <a:schemeClr val="bg1"/>
                </a:solidFill>
                <a:latin typeface="Ink Free" pitchFamily="66" charset="0"/>
                <a:ea typeface="造字工房情书（非商用）常规体" pitchFamily="50" charset="-122"/>
              </a:rPr>
              <a:t>I am height</a:t>
            </a:r>
            <a:endParaRPr lang="zh-CN" altLang="en-US" sz="3200" b="1" dirty="0">
              <a:solidFill>
                <a:schemeClr val="bg1"/>
              </a:solidFill>
              <a:latin typeface="Ink Free" pitchFamily="66" charset="0"/>
              <a:ea typeface="造字工房情书（非商用）常规体" pitchFamily="50" charset="-122"/>
            </a:endParaRPr>
          </a:p>
        </p:txBody>
      </p:sp>
      <p:sp>
        <p:nvSpPr>
          <p:cNvPr id="6" name="右箭头 5">
            <a:hlinkClick r:id="rId4" action="ppaction://hlinksldjump"/>
          </p:cNvPr>
          <p:cNvSpPr/>
          <p:nvPr/>
        </p:nvSpPr>
        <p:spPr>
          <a:xfrm>
            <a:off x="8388424" y="4587974"/>
            <a:ext cx="720080" cy="504056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zuka Gothic Pr6N H" pitchFamily="34" charset="-128"/>
                <a:ea typeface="Kozuka Gothic Pr6N H" pitchFamily="34" charset="-128"/>
              </a:rPr>
              <a:t>SKIP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Kozuka Gothic Pr6N H" pitchFamily="34" charset="-128"/>
              <a:ea typeface="Kozuka Gothic Pr6N H" pitchFamily="34" charset="-128"/>
            </a:endParaRPr>
          </a:p>
        </p:txBody>
      </p:sp>
    </p:spTree>
  </p:cSld>
  <p:clrMapOvr>
    <a:masterClrMapping/>
  </p:clrMapOvr>
  <p:transition advTm="26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FF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FF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3" nodeType="withEffect">
                                  <p:stCondLst>
                                    <p:cond delay="15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2" nodeType="withEffect">
                                  <p:stCondLst>
                                    <p:cond delay="15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6" presetClass="emph" presetSubtype="0" fill="hold" grpId="1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20" presetClass="emph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FF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FF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  <p:bldP spid="4" grpId="3"/>
      <p:bldP spid="5" grpId="0"/>
      <p:bldP spid="5" grpId="1"/>
      <p:bldP spid="5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5696" y="843558"/>
            <a:ext cx="5366781" cy="3580649"/>
          </a:xfrm>
          <a:prstGeom prst="rect">
            <a:avLst/>
          </a:prstGeom>
        </p:spPr>
      </p:pic>
      <p:sp>
        <p:nvSpPr>
          <p:cNvPr id="3" name="标题 5"/>
          <p:cNvSpPr txBox="1">
            <a:spLocks/>
          </p:cNvSpPr>
          <p:nvPr/>
        </p:nvSpPr>
        <p:spPr>
          <a:xfrm>
            <a:off x="395536" y="1203598"/>
            <a:ext cx="7848872" cy="792088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spcBef>
                <a:spcPct val="0"/>
              </a:spcBef>
            </a:pPr>
            <a:r>
              <a:rPr lang="en-US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造字工房情书（非商用）常规体" pitchFamily="50" charset="-122"/>
                <a:cs typeface="+mj-cs"/>
              </a:rPr>
              <a:t>I am any frame or stature</a:t>
            </a:r>
            <a:endParaRPr kumimoji="0" lang="zh-CN" altLang="en-US" sz="3200" b="1" i="0" u="none" strike="noStrike" kern="1200" cap="none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k Free" pitchFamily="66" charset="0"/>
              <a:ea typeface="造字工房情书（非商用）常规体" pitchFamily="50" charset="-122"/>
              <a:cs typeface="+mj-cs"/>
            </a:endParaRPr>
          </a:p>
        </p:txBody>
      </p:sp>
      <p:sp>
        <p:nvSpPr>
          <p:cNvPr id="4" name="右箭头 3">
            <a:hlinkClick r:id="rId4" action="ppaction://hlinksldjump"/>
          </p:cNvPr>
          <p:cNvSpPr/>
          <p:nvPr/>
        </p:nvSpPr>
        <p:spPr>
          <a:xfrm>
            <a:off x="8388424" y="4587974"/>
            <a:ext cx="720080" cy="504056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zuka Gothic Pr6N H" pitchFamily="34" charset="-128"/>
                <a:ea typeface="Kozuka Gothic Pr6N H" pitchFamily="34" charset="-128"/>
              </a:rPr>
              <a:t>SKIP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Kozuka Gothic Pr6N H" pitchFamily="34" charset="-128"/>
              <a:ea typeface="Kozuka Gothic Pr6N H" pitchFamily="34" charset="-128"/>
            </a:endParaRPr>
          </a:p>
        </p:txBody>
      </p:sp>
    </p:spTree>
  </p:cSld>
  <p:clrMapOvr>
    <a:masterClrMapping/>
  </p:clrMapOvr>
  <p:transition advTm="27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to="1.5" calcmode="lin" valueType="num">
                                      <p:cBhvr override="childStyle"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8" dur="25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25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688" y="195486"/>
            <a:ext cx="7128792" cy="4746588"/>
          </a:xfrm>
          <a:prstGeom prst="rect">
            <a:avLst/>
          </a:prstGeom>
        </p:spPr>
      </p:pic>
      <p:sp>
        <p:nvSpPr>
          <p:cNvPr id="4" name="标题 5"/>
          <p:cNvSpPr txBox="1">
            <a:spLocks/>
          </p:cNvSpPr>
          <p:nvPr/>
        </p:nvSpPr>
        <p:spPr>
          <a:xfrm>
            <a:off x="251520" y="1203598"/>
            <a:ext cx="5486400" cy="425054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spcBef>
                <a:spcPct val="0"/>
              </a:spcBef>
            </a:pPr>
            <a:r>
              <a:rPr lang="en-US" altLang="zh-CN" sz="3200" b="1" dirty="0" smtClean="0">
                <a:latin typeface="Ink Free" pitchFamily="66" charset="0"/>
                <a:ea typeface="造字工房情书（非商用）常规体" pitchFamily="50" charset="-122"/>
                <a:cs typeface="+mj-cs"/>
              </a:rPr>
              <a:t>I am smart </a:t>
            </a:r>
          </a:p>
          <a:p>
            <a:pPr lvl="0">
              <a:spcBef>
                <a:spcPct val="0"/>
              </a:spcBef>
            </a:pPr>
            <a:r>
              <a:rPr lang="en-US" altLang="zh-CN" sz="3200" b="1" dirty="0" smtClean="0">
                <a:latin typeface="Ink Free" pitchFamily="66" charset="0"/>
                <a:ea typeface="造字工房情书（非商用）常规体" pitchFamily="50" charset="-122"/>
                <a:cs typeface="+mj-cs"/>
              </a:rPr>
              <a:t>I am challenged</a:t>
            </a:r>
            <a:endParaRPr kumimoji="0" lang="zh-CN" altLang="en-US" sz="3200" b="1" i="0" u="none" strike="noStrike" kern="1200" cap="none" normalizeH="0" baseline="0" noProof="0" dirty="0">
              <a:ln>
                <a:noFill/>
              </a:ln>
              <a:effectLst/>
              <a:uLnTx/>
              <a:uFillTx/>
              <a:latin typeface="Ink Free" pitchFamily="66" charset="0"/>
              <a:ea typeface="造字工房情书（非商用）常规体" pitchFamily="50" charset="-122"/>
              <a:cs typeface="+mj-cs"/>
            </a:endParaRPr>
          </a:p>
        </p:txBody>
      </p:sp>
      <p:sp>
        <p:nvSpPr>
          <p:cNvPr id="5" name="右箭头 4">
            <a:hlinkClick r:id="rId5" action="ppaction://hlinksldjump"/>
          </p:cNvPr>
          <p:cNvSpPr/>
          <p:nvPr/>
        </p:nvSpPr>
        <p:spPr>
          <a:xfrm>
            <a:off x="8388424" y="4587974"/>
            <a:ext cx="720080" cy="504056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zuka Gothic Pr6N H" pitchFamily="34" charset="-128"/>
                <a:ea typeface="Kozuka Gothic Pr6N H" pitchFamily="34" charset="-128"/>
              </a:rPr>
              <a:t>SKIP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Kozuka Gothic Pr6N H" pitchFamily="34" charset="-128"/>
              <a:ea typeface="Kozuka Gothic Pr6N H" pitchFamily="34" charset="-128"/>
            </a:endParaRPr>
          </a:p>
        </p:txBody>
      </p:sp>
    </p:spTree>
    <p:custDataLst>
      <p:tags r:id="rId1"/>
    </p:custDataLst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to="1.5" calcmode="lin" valueType="num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8" dur="50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AA1D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50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AA1D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3648" y="231349"/>
            <a:ext cx="6264696" cy="4704641"/>
          </a:xfrm>
          <a:prstGeom prst="rect">
            <a:avLst/>
          </a:prstGeom>
        </p:spPr>
      </p:pic>
      <p:sp>
        <p:nvSpPr>
          <p:cNvPr id="3" name="标题 5"/>
          <p:cNvSpPr txBox="1">
            <a:spLocks/>
          </p:cNvSpPr>
          <p:nvPr/>
        </p:nvSpPr>
        <p:spPr>
          <a:xfrm>
            <a:off x="2267744" y="1707654"/>
            <a:ext cx="4968552" cy="648072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spcBef>
                <a:spcPct val="0"/>
              </a:spcBef>
            </a:pPr>
            <a:r>
              <a:rPr lang="en-US" altLang="zh-CN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I am striving for a future</a:t>
            </a:r>
            <a:endParaRPr kumimoji="0" lang="zh-CN" altLang="en-US" sz="3200" b="1" i="0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k Free" pitchFamily="66" charset="0"/>
              <a:ea typeface="造字工房情书（非商用）常规体" pitchFamily="50" charset="-122"/>
              <a:cs typeface="+mj-cs"/>
            </a:endParaRPr>
          </a:p>
        </p:txBody>
      </p:sp>
      <p:sp>
        <p:nvSpPr>
          <p:cNvPr id="4" name="右箭头 3">
            <a:hlinkClick r:id="rId4" action="ppaction://hlinksldjump"/>
          </p:cNvPr>
          <p:cNvSpPr/>
          <p:nvPr/>
        </p:nvSpPr>
        <p:spPr>
          <a:xfrm>
            <a:off x="8388424" y="4587974"/>
            <a:ext cx="720080" cy="504056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zuka Gothic Pr6N H" pitchFamily="34" charset="-128"/>
                <a:ea typeface="Kozuka Gothic Pr6N H" pitchFamily="34" charset="-128"/>
              </a:rPr>
              <a:t>SKIP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Kozuka Gothic Pr6N H" pitchFamily="34" charset="-128"/>
              <a:ea typeface="Kozuka Gothic Pr6N H" pitchFamily="34" charset="-128"/>
            </a:endParaRPr>
          </a:p>
        </p:txBody>
      </p:sp>
    </p:spTree>
  </p:cSld>
  <p:clrMapOvr>
    <a:masterClrMapping/>
  </p:clrMapOvr>
  <p:transition advTm="41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23478"/>
            <a:ext cx="6948264" cy="4921688"/>
          </a:xfrm>
          <a:prstGeom prst="rect">
            <a:avLst/>
          </a:prstGeom>
        </p:spPr>
      </p:pic>
      <p:sp>
        <p:nvSpPr>
          <p:cNvPr id="4" name="标题 5"/>
          <p:cNvSpPr txBox="1">
            <a:spLocks/>
          </p:cNvSpPr>
          <p:nvPr/>
        </p:nvSpPr>
        <p:spPr>
          <a:xfrm>
            <a:off x="1457908" y="1707654"/>
            <a:ext cx="6228184" cy="648072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spcBef>
                <a:spcPct val="0"/>
              </a:spcBef>
            </a:pPr>
            <a:r>
              <a:rPr lang="en-US" altLang="zh-CN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The color of sky is blues and grays</a:t>
            </a:r>
            <a:endParaRPr kumimoji="0" lang="zh-CN" altLang="en-US" sz="3200" b="1" i="0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k Free" pitchFamily="66" charset="0"/>
              <a:ea typeface="造字工房情书（非商用）常规体" pitchFamily="50" charset="-122"/>
              <a:cs typeface="+mj-cs"/>
            </a:endParaRPr>
          </a:p>
        </p:txBody>
      </p:sp>
      <p:sp>
        <p:nvSpPr>
          <p:cNvPr id="5" name="右箭头 4">
            <a:hlinkClick r:id="rId4" action="ppaction://hlinksldjump"/>
          </p:cNvPr>
          <p:cNvSpPr/>
          <p:nvPr/>
        </p:nvSpPr>
        <p:spPr>
          <a:xfrm>
            <a:off x="8388424" y="4587974"/>
            <a:ext cx="720080" cy="504056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zuka Gothic Pr6N H" pitchFamily="34" charset="-128"/>
                <a:ea typeface="Kozuka Gothic Pr6N H" pitchFamily="34" charset="-128"/>
              </a:rPr>
              <a:t>SKIP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Kozuka Gothic Pr6N H" pitchFamily="34" charset="-128"/>
              <a:ea typeface="Kozuka Gothic Pr6N H" pitchFamily="34" charset="-128"/>
            </a:endParaRPr>
          </a:p>
        </p:txBody>
      </p:sp>
    </p:spTree>
  </p:cSld>
  <p:clrMapOvr>
    <a:masterClrMapping/>
  </p:clrMapOvr>
  <p:transition advTm="46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AA1D4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23728" y="0"/>
            <a:ext cx="5143500" cy="5143500"/>
          </a:xfrm>
          <a:prstGeom prst="rect">
            <a:avLst/>
          </a:prstGeom>
        </p:spPr>
      </p:pic>
      <p:sp>
        <p:nvSpPr>
          <p:cNvPr id="3" name="标题 5"/>
          <p:cNvSpPr txBox="1">
            <a:spLocks/>
          </p:cNvSpPr>
          <p:nvPr/>
        </p:nvSpPr>
        <p:spPr>
          <a:xfrm>
            <a:off x="1115616" y="2355726"/>
            <a:ext cx="7200800" cy="648072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spcBef>
                <a:spcPct val="0"/>
              </a:spcBef>
            </a:pPr>
            <a:r>
              <a:rPr lang="en-US" altLang="zh-CN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The color of earth is greens and browns</a:t>
            </a:r>
            <a:endParaRPr kumimoji="0" lang="zh-CN" altLang="en-US" sz="3200" b="1" i="0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k Free" pitchFamily="66" charset="0"/>
              <a:ea typeface="造字工房情书（非商用）常规体" pitchFamily="50" charset="-122"/>
              <a:cs typeface="+mj-cs"/>
            </a:endParaRPr>
          </a:p>
        </p:txBody>
      </p:sp>
      <p:sp>
        <p:nvSpPr>
          <p:cNvPr id="5" name="右箭头 4">
            <a:hlinkClick r:id="rId4" action="ppaction://hlinksldjump"/>
          </p:cNvPr>
          <p:cNvSpPr/>
          <p:nvPr/>
        </p:nvSpPr>
        <p:spPr>
          <a:xfrm>
            <a:off x="8388424" y="4587974"/>
            <a:ext cx="720080" cy="504056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zuka Gothic Pr6N H" pitchFamily="34" charset="-128"/>
                <a:ea typeface="Kozuka Gothic Pr6N H" pitchFamily="34" charset="-128"/>
              </a:rPr>
              <a:t>SKIP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Kozuka Gothic Pr6N H" pitchFamily="34" charset="-128"/>
              <a:ea typeface="Kozuka Gothic Pr6N H" pitchFamily="34" charset="-128"/>
            </a:endParaRPr>
          </a:p>
        </p:txBody>
      </p:sp>
    </p:spTree>
  </p:cSld>
  <p:clrMapOvr>
    <a:masterClrMapping/>
  </p:clrMapOvr>
  <p:transition advTm="60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标题 5"/>
          <p:cNvSpPr txBox="1">
            <a:spLocks/>
          </p:cNvSpPr>
          <p:nvPr/>
        </p:nvSpPr>
        <p:spPr>
          <a:xfrm>
            <a:off x="1115616" y="1635646"/>
            <a:ext cx="7200800" cy="648072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spcBef>
                <a:spcPct val="0"/>
              </a:spcBef>
            </a:pPr>
            <a:r>
              <a:rPr lang="en-US" altLang="zh-CN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 The color of hope is rainbows and purple</a:t>
            </a:r>
            <a:endParaRPr kumimoji="0" lang="zh-CN" altLang="en-US" sz="3200" b="1" i="0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k Free" pitchFamily="66" charset="0"/>
              <a:ea typeface="造字工房情书（非商用）常规体" pitchFamily="50" charset="-122"/>
              <a:cs typeface="+mj-cs"/>
            </a:endParaRPr>
          </a:p>
        </p:txBody>
      </p:sp>
      <p:sp>
        <p:nvSpPr>
          <p:cNvPr id="4" name="右箭头 3">
            <a:hlinkClick r:id="rId4" action="ppaction://hlinksldjump"/>
          </p:cNvPr>
          <p:cNvSpPr/>
          <p:nvPr/>
        </p:nvSpPr>
        <p:spPr>
          <a:xfrm>
            <a:off x="8388424" y="4587974"/>
            <a:ext cx="720080" cy="504056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zuka Gothic Pr6N H" pitchFamily="34" charset="-128"/>
                <a:ea typeface="Kozuka Gothic Pr6N H" pitchFamily="34" charset="-128"/>
              </a:rPr>
              <a:t>SKIP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Kozuka Gothic Pr6N H" pitchFamily="34" charset="-128"/>
              <a:ea typeface="Kozuka Gothic Pr6N H" pitchFamily="34" charset="-128"/>
            </a:endParaRPr>
          </a:p>
        </p:txBody>
      </p:sp>
    </p:spTree>
  </p:cSld>
  <p:clrMapOvr>
    <a:masterClrMapping/>
  </p:clrMapOvr>
  <p:transition advTm="58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33FF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F3FE">
            <a:alpha val="8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4.jpg"/>
          <p:cNvPicPr>
            <a:picLocks noChangeAspect="1"/>
          </p:cNvPicPr>
          <p:nvPr/>
        </p:nvPicPr>
        <p:blipFill>
          <a:blip r:embed="rId3" cstate="print"/>
          <a:srcRect b="2330"/>
          <a:stretch>
            <a:fillRect/>
          </a:stretch>
        </p:blipFill>
        <p:spPr>
          <a:xfrm>
            <a:off x="1691680" y="-32360"/>
            <a:ext cx="5760640" cy="5175860"/>
          </a:xfrm>
          <a:prstGeom prst="rect">
            <a:avLst/>
          </a:prstGeom>
        </p:spPr>
      </p:pic>
      <p:sp>
        <p:nvSpPr>
          <p:cNvPr id="4" name="标题 5"/>
          <p:cNvSpPr txBox="1">
            <a:spLocks/>
          </p:cNvSpPr>
          <p:nvPr/>
        </p:nvSpPr>
        <p:spPr>
          <a:xfrm>
            <a:off x="971600" y="1419622"/>
            <a:ext cx="7344816" cy="648072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spcBef>
                <a:spcPct val="0"/>
              </a:spcBef>
            </a:pPr>
            <a:r>
              <a:rPr lang="en-US" altLang="zh-CN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And the color of peace is people together</a:t>
            </a:r>
            <a:endParaRPr kumimoji="0" lang="zh-CN" altLang="en-US" sz="3200" b="1" i="0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k Free" pitchFamily="66" charset="0"/>
              <a:ea typeface="造字工房情书（非商用）常规体" pitchFamily="50" charset="-122"/>
              <a:cs typeface="+mj-cs"/>
            </a:endParaRPr>
          </a:p>
        </p:txBody>
      </p:sp>
      <p:sp>
        <p:nvSpPr>
          <p:cNvPr id="5" name="右箭头 4">
            <a:hlinkClick r:id="rId4" action="ppaction://hlinksldjump"/>
          </p:cNvPr>
          <p:cNvSpPr/>
          <p:nvPr/>
        </p:nvSpPr>
        <p:spPr>
          <a:xfrm>
            <a:off x="8388424" y="4587974"/>
            <a:ext cx="720080" cy="504056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zuka Gothic Pr6N H" pitchFamily="34" charset="-128"/>
                <a:ea typeface="Kozuka Gothic Pr6N H" pitchFamily="34" charset="-128"/>
              </a:rPr>
              <a:t>SKIP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Kozuka Gothic Pr6N H" pitchFamily="34" charset="-128"/>
              <a:ea typeface="Kozuka Gothic Pr6N H" pitchFamily="34" charset="-128"/>
            </a:endParaRPr>
          </a:p>
        </p:txBody>
      </p:sp>
    </p:spTree>
  </p:cSld>
  <p:clrMapOvr>
    <a:masterClrMapping/>
  </p:clrMapOvr>
  <p:transition advTm="33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5A94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.jpg"/>
          <p:cNvPicPr>
            <a:picLocks noChangeAspect="1"/>
          </p:cNvPicPr>
          <p:nvPr/>
        </p:nvPicPr>
        <p:blipFill>
          <a:blip r:embed="rId3" cstate="print"/>
          <a:srcRect b="5723"/>
          <a:stretch>
            <a:fillRect/>
          </a:stretch>
        </p:blipFill>
        <p:spPr>
          <a:xfrm>
            <a:off x="827584" y="396011"/>
            <a:ext cx="7560840" cy="4747489"/>
          </a:xfrm>
          <a:prstGeom prst="rect">
            <a:avLst/>
          </a:prstGeom>
        </p:spPr>
      </p:pic>
      <p:sp>
        <p:nvSpPr>
          <p:cNvPr id="5" name="标题 5"/>
          <p:cNvSpPr txBox="1">
            <a:spLocks/>
          </p:cNvSpPr>
          <p:nvPr/>
        </p:nvSpPr>
        <p:spPr>
          <a:xfrm>
            <a:off x="539552" y="555526"/>
            <a:ext cx="2592288" cy="648072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spcBef>
                <a:spcPct val="0"/>
              </a:spcBef>
            </a:pPr>
            <a:r>
              <a:rPr lang="en-US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Shades of life</a:t>
            </a:r>
            <a:endParaRPr kumimoji="0" lang="zh-CN" altLang="en-US" sz="3200" b="1" i="0" u="none" strike="noStrike" kern="1200" cap="none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k Free" pitchFamily="66" charset="0"/>
              <a:ea typeface="造字工房情书（非商用）常规体" pitchFamily="50" charset="-122"/>
              <a:cs typeface="+mj-cs"/>
            </a:endParaRPr>
          </a:p>
        </p:txBody>
      </p:sp>
      <p:sp>
        <p:nvSpPr>
          <p:cNvPr id="6" name="标题 5"/>
          <p:cNvSpPr txBox="1">
            <a:spLocks/>
          </p:cNvSpPr>
          <p:nvPr/>
        </p:nvSpPr>
        <p:spPr>
          <a:xfrm>
            <a:off x="5796136" y="483518"/>
            <a:ext cx="2952328" cy="648072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spcBef>
                <a:spcPct val="0"/>
              </a:spcBef>
            </a:pPr>
            <a:r>
              <a:rPr lang="en-US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People together</a:t>
            </a:r>
            <a:endParaRPr kumimoji="0" lang="zh-CN" altLang="en-US" sz="3200" b="1" i="0" u="none" strike="noStrike" kern="1200" cap="none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k Free" pitchFamily="66" charset="0"/>
              <a:ea typeface="造字工房情书（非商用）常规体" pitchFamily="50" charset="-122"/>
              <a:cs typeface="+mj-cs"/>
            </a:endParaRPr>
          </a:p>
        </p:txBody>
      </p:sp>
      <p:sp>
        <p:nvSpPr>
          <p:cNvPr id="7" name="右箭头 6">
            <a:hlinkClick r:id="rId4" action="ppaction://hlinksldjump"/>
          </p:cNvPr>
          <p:cNvSpPr/>
          <p:nvPr/>
        </p:nvSpPr>
        <p:spPr>
          <a:xfrm>
            <a:off x="8388424" y="4587974"/>
            <a:ext cx="720080" cy="504056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zuka Gothic Pr6N H" pitchFamily="34" charset="-128"/>
                <a:ea typeface="Kozuka Gothic Pr6N H" pitchFamily="34" charset="-128"/>
              </a:rPr>
              <a:t>SKIP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Kozuka Gothic Pr6N H" pitchFamily="34" charset="-128"/>
              <a:ea typeface="Kozuka Gothic Pr6N H" pitchFamily="34" charset="-128"/>
            </a:endParaRPr>
          </a:p>
        </p:txBody>
      </p:sp>
    </p:spTree>
  </p:cSld>
  <p:clrMapOvr>
    <a:masterClrMapping/>
  </p:clrMapOvr>
  <p:transition advTm="34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5A94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5A94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88" y="771550"/>
            <a:ext cx="5673060" cy="3199606"/>
          </a:xfrm>
          <a:prstGeom prst="rect">
            <a:avLst/>
          </a:prstGeom>
          <a:ln w="34925" cmpd="dbl">
            <a:solidFill>
              <a:schemeClr val="accent6">
                <a:lumMod val="50000"/>
              </a:schemeClr>
            </a:solidFill>
          </a:ln>
        </p:spPr>
      </p:pic>
      <p:sp>
        <p:nvSpPr>
          <p:cNvPr id="3" name="右箭头 2">
            <a:hlinkClick r:id="rId4" action="ppaction://hlinksldjump"/>
          </p:cNvPr>
          <p:cNvSpPr/>
          <p:nvPr/>
        </p:nvSpPr>
        <p:spPr>
          <a:xfrm>
            <a:off x="8388424" y="4587974"/>
            <a:ext cx="720080" cy="504056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zuka Gothic Pr6N H" pitchFamily="34" charset="-128"/>
                <a:ea typeface="Kozuka Gothic Pr6N H" pitchFamily="34" charset="-128"/>
              </a:rPr>
              <a:t>SKIP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Kozuka Gothic Pr6N H" pitchFamily="34" charset="-128"/>
              <a:ea typeface="Kozuka Gothic Pr6N H" pitchFamily="34" charset="-128"/>
            </a:endParaRP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195486"/>
            <a:ext cx="7909570" cy="4714314"/>
          </a:xfrm>
          <a:prstGeom prst="rect">
            <a:avLst/>
          </a:prstGeom>
        </p:spPr>
      </p:pic>
      <p:sp>
        <p:nvSpPr>
          <p:cNvPr id="3" name="标题 5"/>
          <p:cNvSpPr txBox="1">
            <a:spLocks/>
          </p:cNvSpPr>
          <p:nvPr/>
        </p:nvSpPr>
        <p:spPr>
          <a:xfrm>
            <a:off x="539552" y="1491630"/>
            <a:ext cx="2592288" cy="648072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spcBef>
                <a:spcPct val="0"/>
              </a:spcBef>
            </a:pPr>
            <a:r>
              <a:rPr lang="en-US" altLang="zh-CN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Shades of life</a:t>
            </a:r>
            <a:endParaRPr kumimoji="0" lang="zh-CN" altLang="en-US" sz="3200" b="1" i="0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k Free" pitchFamily="66" charset="0"/>
              <a:ea typeface="造字工房情书（非商用）常规体" pitchFamily="50" charset="-122"/>
              <a:cs typeface="+mj-cs"/>
            </a:endParaRPr>
          </a:p>
        </p:txBody>
      </p:sp>
      <p:sp>
        <p:nvSpPr>
          <p:cNvPr id="4" name="标题 5"/>
          <p:cNvSpPr txBox="1">
            <a:spLocks/>
          </p:cNvSpPr>
          <p:nvPr/>
        </p:nvSpPr>
        <p:spPr>
          <a:xfrm>
            <a:off x="7164288" y="2859782"/>
            <a:ext cx="1224136" cy="648072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spcBef>
                <a:spcPct val="0"/>
              </a:spcBef>
            </a:pPr>
            <a:r>
              <a:rPr lang="en-US" altLang="zh-CN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I am</a:t>
            </a:r>
            <a:endParaRPr kumimoji="0" lang="zh-CN" altLang="en-US" sz="3200" b="1" i="0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k Free" pitchFamily="66" charset="0"/>
              <a:ea typeface="造字工房情书（非商用）常规体" pitchFamily="50" charset="-122"/>
              <a:cs typeface="+mj-cs"/>
            </a:endParaRPr>
          </a:p>
        </p:txBody>
      </p:sp>
      <p:sp>
        <p:nvSpPr>
          <p:cNvPr id="5" name="右箭头 4">
            <a:hlinkClick r:id="rId4" action="ppaction://hlinksldjump"/>
          </p:cNvPr>
          <p:cNvSpPr/>
          <p:nvPr/>
        </p:nvSpPr>
        <p:spPr>
          <a:xfrm>
            <a:off x="8388424" y="4587974"/>
            <a:ext cx="720080" cy="504056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zuka Gothic Pr6N H" pitchFamily="34" charset="-128"/>
                <a:ea typeface="Kozuka Gothic Pr6N H" pitchFamily="34" charset="-128"/>
              </a:rPr>
              <a:t>SKIP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Kozuka Gothic Pr6N H" pitchFamily="34" charset="-128"/>
              <a:ea typeface="Kozuka Gothic Pr6N H" pitchFamily="34" charset="-128"/>
            </a:endParaRPr>
          </a:p>
        </p:txBody>
      </p:sp>
    </p:spTree>
  </p:cSld>
  <p:clrMapOvr>
    <a:masterClrMapping/>
  </p:clrMapOvr>
  <p:transition advTm="69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5A94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mph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5A94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0"/>
            <a:ext cx="8229600" cy="5143500"/>
          </a:xfrm>
          <a:prstGeom prst="rect">
            <a:avLst/>
          </a:prstGeom>
        </p:spPr>
      </p:pic>
      <p:sp>
        <p:nvSpPr>
          <p:cNvPr id="4" name="标题 5"/>
          <p:cNvSpPr txBox="1">
            <a:spLocks/>
          </p:cNvSpPr>
          <p:nvPr/>
        </p:nvSpPr>
        <p:spPr>
          <a:xfrm>
            <a:off x="251520" y="1851670"/>
            <a:ext cx="8568952" cy="1152128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zh-CN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造字工房情书（非商用）常规体" pitchFamily="50" charset="-122"/>
                <a:cs typeface="+mj-cs"/>
              </a:rPr>
              <a:t>I am able                                     I am weak</a:t>
            </a:r>
            <a:endParaRPr kumimoji="0" lang="zh-CN" altLang="en-US" sz="3200" b="1" i="0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k Free" pitchFamily="66" charset="0"/>
              <a:ea typeface="造字工房情书（非商用）常规体" pitchFamily="50" charset="-122"/>
              <a:cs typeface="+mj-cs"/>
            </a:endParaRPr>
          </a:p>
        </p:txBody>
      </p:sp>
      <p:sp>
        <p:nvSpPr>
          <p:cNvPr id="5" name="右箭头 4">
            <a:hlinkClick r:id="rId4" action="ppaction://hlinksldjump"/>
          </p:cNvPr>
          <p:cNvSpPr/>
          <p:nvPr/>
        </p:nvSpPr>
        <p:spPr>
          <a:xfrm>
            <a:off x="8388424" y="4587974"/>
            <a:ext cx="720080" cy="504056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zuka Gothic Pr6N H" pitchFamily="34" charset="-128"/>
                <a:ea typeface="Kozuka Gothic Pr6N H" pitchFamily="34" charset="-128"/>
              </a:rPr>
              <a:t>SKIP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Kozuka Gothic Pr6N H" pitchFamily="34" charset="-128"/>
              <a:ea typeface="Kozuka Gothic Pr6N H" pitchFamily="34" charset="-128"/>
            </a:endParaRPr>
          </a:p>
        </p:txBody>
      </p:sp>
    </p:spTree>
  </p:cSld>
  <p:clrMapOvr>
    <a:masterClrMapping/>
  </p:clrMapOvr>
  <p:transition advTm="20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771550"/>
            <a:ext cx="6588224" cy="4201280"/>
          </a:xfrm>
          <a:prstGeom prst="rect">
            <a:avLst/>
          </a:prstGeom>
        </p:spPr>
      </p:pic>
      <p:sp>
        <p:nvSpPr>
          <p:cNvPr id="3" name="标题 5"/>
          <p:cNvSpPr txBox="1">
            <a:spLocks/>
          </p:cNvSpPr>
          <p:nvPr/>
        </p:nvSpPr>
        <p:spPr>
          <a:xfrm>
            <a:off x="5292080" y="555526"/>
            <a:ext cx="3960440" cy="1224136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spcBef>
                <a:spcPct val="0"/>
              </a:spcBef>
            </a:pPr>
            <a:r>
              <a:rPr lang="en-US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造字工房情书（非商用）常规体" pitchFamily="50" charset="-122"/>
                <a:cs typeface="+mj-cs"/>
              </a:rPr>
              <a:t>I am some strength </a:t>
            </a:r>
          </a:p>
          <a:p>
            <a:pPr lvl="0">
              <a:spcBef>
                <a:spcPct val="0"/>
              </a:spcBef>
            </a:pPr>
            <a:r>
              <a:rPr lang="en-US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造字工房情书（非商用）常规体" pitchFamily="50" charset="-122"/>
                <a:cs typeface="+mj-cs"/>
              </a:rPr>
              <a:t>I am none</a:t>
            </a:r>
            <a:endParaRPr kumimoji="0" lang="zh-CN" altLang="en-US" sz="3200" b="1" i="0" u="none" strike="noStrike" kern="1200" cap="none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k Free" pitchFamily="66" charset="0"/>
              <a:ea typeface="造字工房情书（非商用）常规体" pitchFamily="50" charset="-122"/>
              <a:cs typeface="+mj-cs"/>
            </a:endParaRPr>
          </a:p>
        </p:txBody>
      </p:sp>
      <p:sp>
        <p:nvSpPr>
          <p:cNvPr id="4" name="右箭头 3">
            <a:hlinkClick r:id="rId5" action="ppaction://hlinksldjump"/>
          </p:cNvPr>
          <p:cNvSpPr/>
          <p:nvPr/>
        </p:nvSpPr>
        <p:spPr>
          <a:xfrm>
            <a:off x="8388424" y="4587974"/>
            <a:ext cx="720080" cy="504056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zuka Gothic Pr6N H" pitchFamily="34" charset="-128"/>
                <a:ea typeface="Kozuka Gothic Pr6N H" pitchFamily="34" charset="-128"/>
              </a:rPr>
              <a:t>SKIP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Kozuka Gothic Pr6N H" pitchFamily="34" charset="-128"/>
              <a:ea typeface="Kozuka Gothic Pr6N H" pitchFamily="34" charset="-128"/>
            </a:endParaRPr>
          </a:p>
        </p:txBody>
      </p:sp>
    </p:spTree>
    <p:custDataLst>
      <p:tags r:id="rId1"/>
    </p:custDataLst>
  </p:cSld>
  <p:clrMapOvr>
    <a:masterClrMapping/>
  </p:clrMapOvr>
  <p:transition advTm="26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3.jpg"/>
          <p:cNvPicPr>
            <a:picLocks noChangeAspect="1"/>
          </p:cNvPicPr>
          <p:nvPr/>
        </p:nvPicPr>
        <p:blipFill>
          <a:blip r:embed="rId4" cstate="print"/>
          <a:srcRect b="3349"/>
          <a:stretch>
            <a:fillRect/>
          </a:stretch>
        </p:blipFill>
        <p:spPr>
          <a:xfrm>
            <a:off x="1907704" y="771550"/>
            <a:ext cx="6785146" cy="4371951"/>
          </a:xfrm>
          <a:prstGeom prst="rect">
            <a:avLst/>
          </a:prstGeom>
        </p:spPr>
      </p:pic>
      <p:sp>
        <p:nvSpPr>
          <p:cNvPr id="4" name="标题 5"/>
          <p:cNvSpPr txBox="1">
            <a:spLocks/>
          </p:cNvSpPr>
          <p:nvPr/>
        </p:nvSpPr>
        <p:spPr>
          <a:xfrm>
            <a:off x="755576" y="1347614"/>
            <a:ext cx="4968552" cy="1152128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zh-CN" sz="3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造字工房情书（非商用）常规体" pitchFamily="50" charset="-122"/>
                <a:cs typeface="+mj-cs"/>
              </a:rPr>
              <a:t>I am being I am thought</a:t>
            </a:r>
            <a:endParaRPr kumimoji="0" lang="zh-CN" altLang="en-US" sz="3200" b="1" i="0" u="none" strike="noStrike" kern="1200" cap="none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k Free" pitchFamily="66" charset="0"/>
              <a:ea typeface="造字工房情书（非商用）常规体" pitchFamily="50" charset="-122"/>
              <a:cs typeface="+mj-cs"/>
            </a:endParaRPr>
          </a:p>
        </p:txBody>
      </p:sp>
      <p:sp>
        <p:nvSpPr>
          <p:cNvPr id="5" name="右箭头 4">
            <a:hlinkClick r:id="rId5" action="ppaction://hlinksldjump"/>
          </p:cNvPr>
          <p:cNvSpPr/>
          <p:nvPr/>
        </p:nvSpPr>
        <p:spPr>
          <a:xfrm>
            <a:off x="8388424" y="4587974"/>
            <a:ext cx="720080" cy="504056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zuka Gothic Pr6N H" pitchFamily="34" charset="-128"/>
                <a:ea typeface="Kozuka Gothic Pr6N H" pitchFamily="34" charset="-128"/>
              </a:rPr>
              <a:t>SKIP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Kozuka Gothic Pr6N H" pitchFamily="34" charset="-128"/>
              <a:ea typeface="Kozuka Gothic Pr6N H" pitchFamily="34" charset="-128"/>
            </a:endParaRPr>
          </a:p>
        </p:txBody>
      </p:sp>
    </p:spTree>
    <p:custDataLst>
      <p:tags r:id="rId1"/>
    </p:custDataLst>
  </p:cSld>
  <p:clrMapOvr>
    <a:masterClrMapping/>
  </p:clrMapOvr>
  <p:transition advTm="22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2" dur="25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25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23728" y="0"/>
            <a:ext cx="5132171" cy="5143500"/>
          </a:xfrm>
          <a:prstGeom prst="rect">
            <a:avLst/>
          </a:prstGeom>
        </p:spPr>
      </p:pic>
      <p:sp>
        <p:nvSpPr>
          <p:cNvPr id="3" name="标题 5"/>
          <p:cNvSpPr txBox="1">
            <a:spLocks/>
          </p:cNvSpPr>
          <p:nvPr/>
        </p:nvSpPr>
        <p:spPr>
          <a:xfrm>
            <a:off x="-108520" y="123478"/>
            <a:ext cx="5832648" cy="1152128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zh-CN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造字工房情书（非商用）常规体" pitchFamily="50" charset="-122"/>
                <a:cs typeface="+mj-cs"/>
              </a:rPr>
              <a:t>I am all things said and done</a:t>
            </a:r>
          </a:p>
        </p:txBody>
      </p:sp>
      <p:sp>
        <p:nvSpPr>
          <p:cNvPr id="4" name="右箭头 3">
            <a:hlinkClick r:id="rId5" action="ppaction://hlinksldjump"/>
          </p:cNvPr>
          <p:cNvSpPr/>
          <p:nvPr/>
        </p:nvSpPr>
        <p:spPr>
          <a:xfrm>
            <a:off x="8388424" y="4587974"/>
            <a:ext cx="720080" cy="504056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zuka Gothic Pr6N H" pitchFamily="34" charset="-128"/>
                <a:ea typeface="Kozuka Gothic Pr6N H" pitchFamily="34" charset="-128"/>
              </a:rPr>
              <a:t>SKIP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Kozuka Gothic Pr6N H" pitchFamily="34" charset="-128"/>
              <a:ea typeface="Kozuka Gothic Pr6N H" pitchFamily="34" charset="-128"/>
            </a:endParaRPr>
          </a:p>
        </p:txBody>
      </p:sp>
    </p:spTree>
    <p:custDataLst>
      <p:tags r:id="rId1"/>
    </p:custDataLst>
  </p:cSld>
  <p:clrMapOvr>
    <a:masterClrMapping/>
  </p:clrMapOvr>
  <p:transition advTm="17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742950"/>
            <a:ext cx="9144000" cy="3657600"/>
          </a:xfrm>
          <a:prstGeom prst="rect">
            <a:avLst/>
          </a:prstGeom>
        </p:spPr>
      </p:pic>
      <p:sp>
        <p:nvSpPr>
          <p:cNvPr id="3" name="标题 5"/>
          <p:cNvSpPr txBox="1">
            <a:spLocks/>
          </p:cNvSpPr>
          <p:nvPr/>
        </p:nvSpPr>
        <p:spPr>
          <a:xfrm>
            <a:off x="1835696" y="555526"/>
            <a:ext cx="5832648" cy="1152128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zh-CN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造字工房情书（非商用）常规体" pitchFamily="50" charset="-122"/>
                <a:cs typeface="+mj-cs"/>
              </a:rPr>
              <a:t>I am born I am died</a:t>
            </a:r>
          </a:p>
        </p:txBody>
      </p:sp>
      <p:sp>
        <p:nvSpPr>
          <p:cNvPr id="4" name="右箭头 3">
            <a:hlinkClick r:id="rId5" action="ppaction://hlinksldjump"/>
          </p:cNvPr>
          <p:cNvSpPr/>
          <p:nvPr/>
        </p:nvSpPr>
        <p:spPr>
          <a:xfrm>
            <a:off x="8388424" y="4587974"/>
            <a:ext cx="720080" cy="504056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zuka Gothic Pr6N H" pitchFamily="34" charset="-128"/>
                <a:ea typeface="Kozuka Gothic Pr6N H" pitchFamily="34" charset="-128"/>
              </a:rPr>
              <a:t>SKIP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Kozuka Gothic Pr6N H" pitchFamily="34" charset="-128"/>
              <a:ea typeface="Kozuka Gothic Pr6N H" pitchFamily="34" charset="-128"/>
            </a:endParaRPr>
          </a:p>
        </p:txBody>
      </p:sp>
    </p:spTree>
    <p:custDataLst>
      <p:tags r:id="rId1"/>
    </p:custDataLst>
  </p:cSld>
  <p:clrMapOvr>
    <a:masterClrMapping/>
  </p:clrMapOvr>
  <p:transition advTm="16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2" dur="25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25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3608" y="0"/>
            <a:ext cx="7056784" cy="4701582"/>
          </a:xfrm>
          <a:prstGeom prst="rect">
            <a:avLst/>
          </a:prstGeom>
        </p:spPr>
      </p:pic>
      <p:sp>
        <p:nvSpPr>
          <p:cNvPr id="3" name="标题 5"/>
          <p:cNvSpPr txBox="1">
            <a:spLocks/>
          </p:cNvSpPr>
          <p:nvPr/>
        </p:nvSpPr>
        <p:spPr>
          <a:xfrm>
            <a:off x="1763688" y="3723878"/>
            <a:ext cx="5832648" cy="1152128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zh-CN" sz="32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造字工房情书（非商用）常规体" pitchFamily="50" charset="-122"/>
                <a:cs typeface="+mj-cs"/>
              </a:rPr>
              <a:t>I am dust of humble roots</a:t>
            </a:r>
          </a:p>
        </p:txBody>
      </p:sp>
      <p:sp>
        <p:nvSpPr>
          <p:cNvPr id="4" name="右箭头 3">
            <a:hlinkClick r:id="rId5" action="ppaction://hlinksldjump"/>
          </p:cNvPr>
          <p:cNvSpPr/>
          <p:nvPr/>
        </p:nvSpPr>
        <p:spPr>
          <a:xfrm>
            <a:off x="8388424" y="4587974"/>
            <a:ext cx="720080" cy="504056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zuka Gothic Pr6N H" pitchFamily="34" charset="-128"/>
                <a:ea typeface="Kozuka Gothic Pr6N H" pitchFamily="34" charset="-128"/>
              </a:rPr>
              <a:t>SKIP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Kozuka Gothic Pr6N H" pitchFamily="34" charset="-128"/>
              <a:ea typeface="Kozuka Gothic Pr6N H" pitchFamily="34" charset="-128"/>
            </a:endParaRPr>
          </a:p>
        </p:txBody>
      </p:sp>
    </p:spTree>
    <p:custDataLst>
      <p:tags r:id="rId1"/>
    </p:custDataLst>
  </p:cSld>
  <p:clrMapOvr>
    <a:masterClrMapping/>
  </p:clrMapOvr>
  <p:transition advTm="27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18313" y="0"/>
            <a:ext cx="7125687" cy="4876006"/>
          </a:xfrm>
          <a:prstGeom prst="rect">
            <a:avLst/>
          </a:prstGeom>
        </p:spPr>
      </p:pic>
      <p:sp>
        <p:nvSpPr>
          <p:cNvPr id="6" name="标题 5"/>
          <p:cNvSpPr txBox="1">
            <a:spLocks/>
          </p:cNvSpPr>
          <p:nvPr/>
        </p:nvSpPr>
        <p:spPr>
          <a:xfrm>
            <a:off x="-108520" y="3435846"/>
            <a:ext cx="5832648" cy="1152128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zh-CN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造字工房情书（非商用）常规体" pitchFamily="50" charset="-122"/>
                <a:cs typeface="+mj-cs"/>
              </a:rPr>
              <a:t>I am grace I am pain</a:t>
            </a:r>
          </a:p>
        </p:txBody>
      </p:sp>
      <p:sp>
        <p:nvSpPr>
          <p:cNvPr id="4" name="右箭头 3">
            <a:hlinkClick r:id="rId5" action="ppaction://hlinksldjump"/>
          </p:cNvPr>
          <p:cNvSpPr/>
          <p:nvPr/>
        </p:nvSpPr>
        <p:spPr>
          <a:xfrm>
            <a:off x="8388424" y="4587974"/>
            <a:ext cx="720080" cy="504056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zuka Gothic Pr6N H" pitchFamily="34" charset="-128"/>
                <a:ea typeface="Kozuka Gothic Pr6N H" pitchFamily="34" charset="-128"/>
              </a:rPr>
              <a:t>SKIP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Kozuka Gothic Pr6N H" pitchFamily="34" charset="-128"/>
              <a:ea typeface="Kozuka Gothic Pr6N H" pitchFamily="34" charset="-128"/>
            </a:endParaRPr>
          </a:p>
        </p:txBody>
      </p:sp>
    </p:spTree>
    <p:custDataLst>
      <p:tags r:id="rId1"/>
    </p:custDataLst>
  </p:cSld>
  <p:clrMapOvr>
    <a:masterClrMapping/>
  </p:clrMapOvr>
  <p:transition advTm="17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25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标题 5"/>
          <p:cNvSpPr txBox="1">
            <a:spLocks/>
          </p:cNvSpPr>
          <p:nvPr/>
        </p:nvSpPr>
        <p:spPr>
          <a:xfrm>
            <a:off x="107504" y="3363838"/>
            <a:ext cx="5832648" cy="1152128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zh-CN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造字工房情书（非商用）常规体" pitchFamily="50" charset="-122"/>
                <a:cs typeface="+mj-cs"/>
              </a:rPr>
              <a:t>I am labor of willed fruits</a:t>
            </a:r>
          </a:p>
        </p:txBody>
      </p:sp>
      <p:sp>
        <p:nvSpPr>
          <p:cNvPr id="4" name="右箭头 3">
            <a:hlinkClick r:id="rId5" action="ppaction://hlinksldjump"/>
          </p:cNvPr>
          <p:cNvSpPr/>
          <p:nvPr/>
        </p:nvSpPr>
        <p:spPr>
          <a:xfrm>
            <a:off x="8388424" y="4587974"/>
            <a:ext cx="720080" cy="504056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zuka Gothic Pr6N H" pitchFamily="34" charset="-128"/>
                <a:ea typeface="Kozuka Gothic Pr6N H" pitchFamily="34" charset="-128"/>
              </a:rPr>
              <a:t>SKIP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Kozuka Gothic Pr6N H" pitchFamily="34" charset="-128"/>
              <a:ea typeface="Kozuka Gothic Pr6N H" pitchFamily="34" charset="-128"/>
            </a:endParaRPr>
          </a:p>
        </p:txBody>
      </p:sp>
    </p:spTree>
    <p:custDataLst>
      <p:tags r:id="rId1"/>
    </p:custDataLst>
  </p:cSld>
  <p:clrMapOvr>
    <a:masterClrMapping/>
  </p:clrMapOvr>
  <p:transition advTm="23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95736" y="182439"/>
            <a:ext cx="6948264" cy="4961061"/>
          </a:xfrm>
          <a:prstGeom prst="rect">
            <a:avLst/>
          </a:prstGeom>
        </p:spPr>
      </p:pic>
      <p:sp>
        <p:nvSpPr>
          <p:cNvPr id="3" name="标题 5"/>
          <p:cNvSpPr txBox="1">
            <a:spLocks/>
          </p:cNvSpPr>
          <p:nvPr/>
        </p:nvSpPr>
        <p:spPr>
          <a:xfrm>
            <a:off x="-324544" y="3723878"/>
            <a:ext cx="5832648" cy="1152128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zh-CN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造字工房情书（非商用）常规体" pitchFamily="50" charset="-122"/>
                <a:cs typeface="+mj-cs"/>
              </a:rPr>
              <a:t>I am slave I am free</a:t>
            </a:r>
          </a:p>
        </p:txBody>
      </p:sp>
      <p:sp>
        <p:nvSpPr>
          <p:cNvPr id="4" name="右箭头 3">
            <a:hlinkClick r:id="rId4" action="ppaction://hlinksldjump"/>
          </p:cNvPr>
          <p:cNvSpPr/>
          <p:nvPr/>
        </p:nvSpPr>
        <p:spPr>
          <a:xfrm>
            <a:off x="8388424" y="4587974"/>
            <a:ext cx="720080" cy="504056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zuka Gothic Pr6N H" pitchFamily="34" charset="-128"/>
                <a:ea typeface="Kozuka Gothic Pr6N H" pitchFamily="34" charset="-128"/>
              </a:rPr>
              <a:t>SKIP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Kozuka Gothic Pr6N H" pitchFamily="34" charset="-128"/>
              <a:ea typeface="Kozuka Gothic Pr6N H" pitchFamily="34" charset="-128"/>
            </a:endParaRPr>
          </a:p>
        </p:txBody>
      </p:sp>
    </p:spTree>
  </p:cSld>
  <p:clrMapOvr>
    <a:masterClrMapping/>
  </p:clrMapOvr>
  <p:transition advTm="26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2" dur="25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99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99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25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0"/>
            <a:ext cx="8014871" cy="5143500"/>
          </a:xfrm>
          <a:prstGeom prst="rect">
            <a:avLst/>
          </a:prstGeom>
        </p:spPr>
      </p:pic>
      <p:sp>
        <p:nvSpPr>
          <p:cNvPr id="3" name="标题 5"/>
          <p:cNvSpPr txBox="1">
            <a:spLocks/>
          </p:cNvSpPr>
          <p:nvPr/>
        </p:nvSpPr>
        <p:spPr>
          <a:xfrm>
            <a:off x="3657600" y="202480"/>
            <a:ext cx="5486400" cy="42505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normalizeH="0" baseline="0" noProof="0" dirty="0" smtClean="0">
                <a:ln>
                  <a:noFill/>
                </a:ln>
                <a:effectLst/>
                <a:uLnTx/>
                <a:uFillTx/>
                <a:latin typeface="Ink Free" pitchFamily="66" charset="0"/>
                <a:ea typeface="造字工房情书（非商用）常规体" pitchFamily="50" charset="-122"/>
                <a:cs typeface="+mj-cs"/>
              </a:rPr>
              <a:t>I am black I am white</a:t>
            </a:r>
            <a:endParaRPr kumimoji="0" lang="zh-CN" altLang="en-US" sz="3200" b="1" i="0" u="none" strike="noStrike" kern="1200" cap="none" normalizeH="0" baseline="0" noProof="0" dirty="0">
              <a:ln>
                <a:noFill/>
              </a:ln>
              <a:effectLst/>
              <a:uLnTx/>
              <a:uFillTx/>
              <a:latin typeface="Ink Free" pitchFamily="66" charset="0"/>
              <a:ea typeface="造字工房情书（非商用）常规体" pitchFamily="50" charset="-122"/>
              <a:cs typeface="+mj-cs"/>
            </a:endParaRPr>
          </a:p>
        </p:txBody>
      </p:sp>
      <p:sp>
        <p:nvSpPr>
          <p:cNvPr id="6" name="右箭头 5">
            <a:hlinkClick r:id="rId5" action="ppaction://hlinksldjump"/>
          </p:cNvPr>
          <p:cNvSpPr/>
          <p:nvPr/>
        </p:nvSpPr>
        <p:spPr>
          <a:xfrm>
            <a:off x="8388424" y="4587974"/>
            <a:ext cx="720080" cy="504056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zuka Gothic Pr6N H" pitchFamily="34" charset="-128"/>
                <a:ea typeface="Kozuka Gothic Pr6N H" pitchFamily="34" charset="-128"/>
              </a:rPr>
              <a:t>SKIP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Kozuka Gothic Pr6N H" pitchFamily="34" charset="-128"/>
              <a:ea typeface="Kozuka Gothic Pr6N H" pitchFamily="34" charset="-128"/>
            </a:endParaRPr>
          </a:p>
        </p:txBody>
      </p:sp>
    </p:spTree>
    <p:custDataLst>
      <p:tags r:id="rId1"/>
    </p:custDataLst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grpId="1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0" presetClass="emph" presetSubtype="0" fill="hold" grpId="0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231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231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4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4375" y="0"/>
            <a:ext cx="7715250" cy="5143500"/>
          </a:xfrm>
          <a:prstGeom prst="rect">
            <a:avLst/>
          </a:prstGeom>
        </p:spPr>
      </p:pic>
      <p:sp>
        <p:nvSpPr>
          <p:cNvPr id="3" name="标题 5"/>
          <p:cNvSpPr txBox="1">
            <a:spLocks/>
          </p:cNvSpPr>
          <p:nvPr/>
        </p:nvSpPr>
        <p:spPr>
          <a:xfrm>
            <a:off x="-324544" y="3723878"/>
            <a:ext cx="5832648" cy="1152128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zh-CN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造字工房情书（非商用）常规体" pitchFamily="50" charset="-122"/>
                <a:cs typeface="+mj-cs"/>
              </a:rPr>
              <a:t>I am bonded to my life</a:t>
            </a:r>
          </a:p>
        </p:txBody>
      </p:sp>
      <p:sp>
        <p:nvSpPr>
          <p:cNvPr id="4" name="右箭头 3">
            <a:hlinkClick r:id="rId5" action="ppaction://hlinksldjump"/>
          </p:cNvPr>
          <p:cNvSpPr/>
          <p:nvPr/>
        </p:nvSpPr>
        <p:spPr>
          <a:xfrm>
            <a:off x="8388424" y="4587974"/>
            <a:ext cx="720080" cy="504056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zuka Gothic Pr6N H" pitchFamily="34" charset="-128"/>
                <a:ea typeface="Kozuka Gothic Pr6N H" pitchFamily="34" charset="-128"/>
              </a:rPr>
              <a:t>SKIP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Kozuka Gothic Pr6N H" pitchFamily="34" charset="-128"/>
              <a:ea typeface="Kozuka Gothic Pr6N H" pitchFamily="34" charset="-128"/>
            </a:endParaRPr>
          </a:p>
        </p:txBody>
      </p:sp>
    </p:spTree>
    <p:custDataLst>
      <p:tags r:id="rId1"/>
    </p:custDataLst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FF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FF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27785" y="1092880"/>
            <a:ext cx="6516216" cy="4050620"/>
          </a:xfrm>
          <a:prstGeom prst="rect">
            <a:avLst/>
          </a:prstGeom>
        </p:spPr>
      </p:pic>
      <p:sp>
        <p:nvSpPr>
          <p:cNvPr id="4" name="标题 5"/>
          <p:cNvSpPr txBox="1">
            <a:spLocks/>
          </p:cNvSpPr>
          <p:nvPr/>
        </p:nvSpPr>
        <p:spPr>
          <a:xfrm>
            <a:off x="-324544" y="339502"/>
            <a:ext cx="5832648" cy="1152128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zh-CN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造字工房情书（非商用）常规体" pitchFamily="50" charset="-122"/>
                <a:cs typeface="+mj-cs"/>
              </a:rPr>
              <a:t>I am rich I am poor</a:t>
            </a:r>
          </a:p>
        </p:txBody>
      </p:sp>
      <p:sp>
        <p:nvSpPr>
          <p:cNvPr id="5" name="右箭头 4">
            <a:hlinkClick r:id="rId4" action="ppaction://hlinksldjump"/>
          </p:cNvPr>
          <p:cNvSpPr/>
          <p:nvPr/>
        </p:nvSpPr>
        <p:spPr>
          <a:xfrm>
            <a:off x="8388424" y="4587974"/>
            <a:ext cx="720080" cy="504056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zuka Gothic Pr6N H" pitchFamily="34" charset="-128"/>
                <a:ea typeface="Kozuka Gothic Pr6N H" pitchFamily="34" charset="-128"/>
              </a:rPr>
              <a:t>SKIP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Kozuka Gothic Pr6N H" pitchFamily="34" charset="-128"/>
              <a:ea typeface="Kozuka Gothic Pr6N H" pitchFamily="34" charset="-128"/>
            </a:endParaRPr>
          </a:p>
        </p:txBody>
      </p:sp>
    </p:spTree>
  </p:cSld>
  <p:clrMapOvr>
    <a:masterClrMapping/>
  </p:clrMapOvr>
  <p:transition advTm="23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2" dur="25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25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标题 5"/>
          <p:cNvSpPr txBox="1">
            <a:spLocks/>
          </p:cNvSpPr>
          <p:nvPr/>
        </p:nvSpPr>
        <p:spPr>
          <a:xfrm>
            <a:off x="2483768" y="1923678"/>
            <a:ext cx="4536504" cy="648072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spcBef>
                <a:spcPct val="0"/>
              </a:spcBef>
            </a:pPr>
            <a:r>
              <a:rPr lang="en-US" altLang="zh-CN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I am wealth amid strife</a:t>
            </a:r>
            <a:endParaRPr kumimoji="0" lang="zh-CN" altLang="en-US" sz="3200" b="1" i="0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k Free" pitchFamily="66" charset="0"/>
              <a:ea typeface="造字工房情书（非商用）常规体" pitchFamily="50" charset="-122"/>
              <a:cs typeface="+mj-cs"/>
            </a:endParaRPr>
          </a:p>
        </p:txBody>
      </p:sp>
      <p:sp>
        <p:nvSpPr>
          <p:cNvPr id="4" name="右箭头 3">
            <a:hlinkClick r:id="rId4" action="ppaction://hlinksldjump"/>
          </p:cNvPr>
          <p:cNvSpPr/>
          <p:nvPr/>
        </p:nvSpPr>
        <p:spPr>
          <a:xfrm>
            <a:off x="8388424" y="4587974"/>
            <a:ext cx="720080" cy="504056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zuka Gothic Pr6N H" pitchFamily="34" charset="-128"/>
                <a:ea typeface="Kozuka Gothic Pr6N H" pitchFamily="34" charset="-128"/>
              </a:rPr>
              <a:t>SKIP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Kozuka Gothic Pr6N H" pitchFamily="34" charset="-128"/>
              <a:ea typeface="Kozuka Gothic Pr6N H" pitchFamily="34" charset="-128"/>
            </a:endParaRPr>
          </a:p>
        </p:txBody>
      </p:sp>
    </p:spTree>
  </p:cSld>
  <p:clrMapOvr>
    <a:masterClrMapping/>
  </p:clrMapOvr>
  <p:transition advTm="31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5A94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标题 5"/>
          <p:cNvSpPr txBox="1">
            <a:spLocks/>
          </p:cNvSpPr>
          <p:nvPr/>
        </p:nvSpPr>
        <p:spPr>
          <a:xfrm>
            <a:off x="1331640" y="1923678"/>
            <a:ext cx="6768752" cy="1152128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zh-CN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造字工房情书（非商用）常规体" pitchFamily="50" charset="-122"/>
                <a:cs typeface="+mj-cs"/>
              </a:rPr>
              <a:t>The color of sky is blues and grays</a:t>
            </a:r>
          </a:p>
        </p:txBody>
      </p:sp>
      <p:sp>
        <p:nvSpPr>
          <p:cNvPr id="5" name="右箭头 4">
            <a:hlinkClick r:id="rId4" action="ppaction://hlinksldjump"/>
          </p:cNvPr>
          <p:cNvSpPr/>
          <p:nvPr/>
        </p:nvSpPr>
        <p:spPr>
          <a:xfrm>
            <a:off x="8388424" y="4587974"/>
            <a:ext cx="720080" cy="504056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zuka Gothic Pr6N H" pitchFamily="34" charset="-128"/>
                <a:ea typeface="Kozuka Gothic Pr6N H" pitchFamily="34" charset="-128"/>
              </a:rPr>
              <a:t>SKIP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Kozuka Gothic Pr6N H" pitchFamily="34" charset="-128"/>
              <a:ea typeface="Kozuka Gothic Pr6N H" pitchFamily="34" charset="-128"/>
            </a:endParaRPr>
          </a:p>
        </p:txBody>
      </p:sp>
    </p:spTree>
  </p:cSld>
  <p:clrMapOvr>
    <a:masterClrMapping/>
  </p:clrMapOvr>
  <p:transition advTm="48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19672" y="730911"/>
            <a:ext cx="5976664" cy="4001079"/>
          </a:xfrm>
          <a:prstGeom prst="rect">
            <a:avLst/>
          </a:prstGeom>
        </p:spPr>
      </p:pic>
      <p:sp>
        <p:nvSpPr>
          <p:cNvPr id="3" name="标题 5"/>
          <p:cNvSpPr txBox="1">
            <a:spLocks/>
          </p:cNvSpPr>
          <p:nvPr/>
        </p:nvSpPr>
        <p:spPr>
          <a:xfrm>
            <a:off x="1043608" y="195486"/>
            <a:ext cx="7560840" cy="1152128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造字工房情书（非商用）常规体" pitchFamily="50" charset="-122"/>
                <a:cs typeface="+mj-cs"/>
              </a:rPr>
              <a:t>The color of earth is greens and browns</a:t>
            </a:r>
          </a:p>
        </p:txBody>
      </p:sp>
      <p:sp>
        <p:nvSpPr>
          <p:cNvPr id="4" name="右箭头 3">
            <a:hlinkClick r:id="rId4" action="ppaction://hlinksldjump"/>
          </p:cNvPr>
          <p:cNvSpPr/>
          <p:nvPr/>
        </p:nvSpPr>
        <p:spPr>
          <a:xfrm>
            <a:off x="8388424" y="4587974"/>
            <a:ext cx="720080" cy="504056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zuka Gothic Pr6N H" pitchFamily="34" charset="-128"/>
                <a:ea typeface="Kozuka Gothic Pr6N H" pitchFamily="34" charset="-128"/>
              </a:rPr>
              <a:t>SKIP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Kozuka Gothic Pr6N H" pitchFamily="34" charset="-128"/>
              <a:ea typeface="Kozuka Gothic Pr6N H" pitchFamily="34" charset="-128"/>
            </a:endParaRPr>
          </a:p>
        </p:txBody>
      </p:sp>
    </p:spTree>
  </p:cSld>
  <p:clrMapOvr>
    <a:masterClrMapping/>
  </p:clrMapOvr>
  <p:transition advTm="53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9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9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标题 5"/>
          <p:cNvSpPr txBox="1">
            <a:spLocks/>
          </p:cNvSpPr>
          <p:nvPr/>
        </p:nvSpPr>
        <p:spPr>
          <a:xfrm>
            <a:off x="1187624" y="1851670"/>
            <a:ext cx="7056784" cy="576064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spcBef>
                <a:spcPct val="0"/>
              </a:spcBef>
            </a:pPr>
            <a:r>
              <a:rPr lang="en-US" altLang="zh-CN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The color of hope is rainbows and purple</a:t>
            </a:r>
            <a:endParaRPr kumimoji="0" lang="zh-CN" altLang="en-US" sz="3200" b="1" i="0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k Free" pitchFamily="66" charset="0"/>
              <a:ea typeface="造字工房情书（非商用）常规体" pitchFamily="50" charset="-122"/>
              <a:cs typeface="+mj-cs"/>
            </a:endParaRPr>
          </a:p>
        </p:txBody>
      </p:sp>
      <p:sp>
        <p:nvSpPr>
          <p:cNvPr id="4" name="右箭头 3">
            <a:hlinkClick r:id="rId4" action="ppaction://hlinksldjump"/>
          </p:cNvPr>
          <p:cNvSpPr/>
          <p:nvPr/>
        </p:nvSpPr>
        <p:spPr>
          <a:xfrm>
            <a:off x="8388424" y="4587974"/>
            <a:ext cx="720080" cy="504056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zuka Gothic Pr6N H" pitchFamily="34" charset="-128"/>
                <a:ea typeface="Kozuka Gothic Pr6N H" pitchFamily="34" charset="-128"/>
              </a:rPr>
              <a:t>SKIP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Kozuka Gothic Pr6N H" pitchFamily="34" charset="-128"/>
              <a:ea typeface="Kozuka Gothic Pr6N H" pitchFamily="34" charset="-128"/>
            </a:endParaRPr>
          </a:p>
        </p:txBody>
      </p:sp>
    </p:spTree>
  </p:cSld>
  <p:clrMapOvr>
    <a:masterClrMapping/>
  </p:clrMapOvr>
  <p:transition advTm="55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33FF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4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标题 5"/>
          <p:cNvSpPr txBox="1">
            <a:spLocks/>
          </p:cNvSpPr>
          <p:nvPr/>
        </p:nvSpPr>
        <p:spPr>
          <a:xfrm>
            <a:off x="971600" y="1491630"/>
            <a:ext cx="7560840" cy="1152128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zh-CN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造字工房情书（非商用）常规体" pitchFamily="50" charset="-122"/>
                <a:cs typeface="+mj-cs"/>
              </a:rPr>
              <a:t>And the color of peace is people together</a:t>
            </a:r>
          </a:p>
          <a:p>
            <a:pPr algn="ctr">
              <a:spcBef>
                <a:spcPct val="0"/>
              </a:spcBef>
            </a:pPr>
            <a:r>
              <a:rPr lang="en-US" altLang="zh-CN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Shades of life</a:t>
            </a:r>
            <a:endParaRPr lang="zh-CN" altLang="en-US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itchFamily="66" charset="0"/>
              <a:ea typeface="造字工房情书（非商用）常规体" pitchFamily="50" charset="-122"/>
            </a:endParaRPr>
          </a:p>
          <a:p>
            <a:pPr lvl="0" algn="ctr">
              <a:spcBef>
                <a:spcPct val="0"/>
              </a:spcBef>
            </a:pPr>
            <a:endParaRPr lang="en-US" altLang="zh-CN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itchFamily="66" charset="0"/>
              <a:ea typeface="造字工房情书（非商用）常规体" pitchFamily="50" charset="-122"/>
              <a:cs typeface="+mj-cs"/>
            </a:endParaRPr>
          </a:p>
        </p:txBody>
      </p:sp>
      <p:sp>
        <p:nvSpPr>
          <p:cNvPr id="4" name="右箭头 3">
            <a:hlinkClick r:id="rId5" action="ppaction://hlinksldjump"/>
          </p:cNvPr>
          <p:cNvSpPr/>
          <p:nvPr/>
        </p:nvSpPr>
        <p:spPr>
          <a:xfrm>
            <a:off x="8388424" y="4587974"/>
            <a:ext cx="720080" cy="504056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zuka Gothic Pr6N H" pitchFamily="34" charset="-128"/>
                <a:ea typeface="Kozuka Gothic Pr6N H" pitchFamily="34" charset="-128"/>
              </a:rPr>
              <a:t>SKIP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Kozuka Gothic Pr6N H" pitchFamily="34" charset="-128"/>
              <a:ea typeface="Kozuka Gothic Pr6N H" pitchFamily="34" charset="-128"/>
            </a:endParaRPr>
          </a:p>
        </p:txBody>
      </p:sp>
    </p:spTree>
    <p:custDataLst>
      <p:tags r:id="rId1"/>
    </p:custDataLst>
  </p:cSld>
  <p:clrMapOvr>
    <a:masterClrMapping/>
  </p:clrMapOvr>
  <p:transition advTm="64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99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99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标题 5"/>
          <p:cNvSpPr txBox="1">
            <a:spLocks/>
          </p:cNvSpPr>
          <p:nvPr/>
        </p:nvSpPr>
        <p:spPr>
          <a:xfrm>
            <a:off x="5724128" y="411510"/>
            <a:ext cx="2592288" cy="648072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spcBef>
                <a:spcPct val="0"/>
              </a:spcBef>
            </a:pPr>
            <a:r>
              <a:rPr lang="en-US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Shades of life</a:t>
            </a:r>
            <a:endParaRPr kumimoji="0" lang="zh-CN" altLang="en-US" sz="3200" b="1" i="0" u="none" strike="noStrike" kern="1200" cap="none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k Free" pitchFamily="66" charset="0"/>
              <a:ea typeface="造字工房情书（非商用）常规体" pitchFamily="50" charset="-122"/>
              <a:cs typeface="+mj-cs"/>
            </a:endParaRPr>
          </a:p>
        </p:txBody>
      </p:sp>
      <p:sp>
        <p:nvSpPr>
          <p:cNvPr id="5" name="标题 5"/>
          <p:cNvSpPr txBox="1">
            <a:spLocks/>
          </p:cNvSpPr>
          <p:nvPr/>
        </p:nvSpPr>
        <p:spPr>
          <a:xfrm>
            <a:off x="827584" y="411510"/>
            <a:ext cx="3131840" cy="648072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spcBef>
                <a:spcPct val="0"/>
              </a:spcBef>
            </a:pPr>
            <a:r>
              <a:rPr lang="en-US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造字工房情书（非商用）常规体" pitchFamily="50" charset="-122"/>
              </a:rPr>
              <a:t>people together</a:t>
            </a:r>
            <a:endParaRPr kumimoji="0" lang="zh-CN" altLang="en-US" sz="3200" b="1" i="0" u="none" strike="noStrike" kern="1200" cap="none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k Free" pitchFamily="66" charset="0"/>
              <a:ea typeface="造字工房情书（非商用）常规体" pitchFamily="50" charset="-122"/>
              <a:cs typeface="+mj-cs"/>
            </a:endParaRPr>
          </a:p>
        </p:txBody>
      </p:sp>
      <p:sp>
        <p:nvSpPr>
          <p:cNvPr id="6" name="右箭头 5">
            <a:hlinkClick r:id="rId4" action="ppaction://hlinksldjump"/>
          </p:cNvPr>
          <p:cNvSpPr/>
          <p:nvPr/>
        </p:nvSpPr>
        <p:spPr>
          <a:xfrm>
            <a:off x="8388424" y="4587974"/>
            <a:ext cx="720080" cy="504056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zuka Gothic Pr6N H" pitchFamily="34" charset="-128"/>
                <a:ea typeface="Kozuka Gothic Pr6N H" pitchFamily="34" charset="-128"/>
              </a:rPr>
              <a:t>SKIP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Kozuka Gothic Pr6N H" pitchFamily="34" charset="-128"/>
              <a:ea typeface="Kozuka Gothic Pr6N H" pitchFamily="34" charset="-128"/>
            </a:endParaRPr>
          </a:p>
        </p:txBody>
      </p:sp>
    </p:spTree>
  </p:cSld>
  <p:clrMapOvr>
    <a:masterClrMapping/>
  </p:clrMapOvr>
  <p:transition advTm="50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33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33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0"/>
            <a:ext cx="7021161" cy="4686625"/>
          </a:xfrm>
          <a:prstGeom prst="rect">
            <a:avLst/>
          </a:prstGeom>
        </p:spPr>
      </p:pic>
      <p:sp>
        <p:nvSpPr>
          <p:cNvPr id="4" name="标题 5"/>
          <p:cNvSpPr txBox="1">
            <a:spLocks/>
          </p:cNvSpPr>
          <p:nvPr/>
        </p:nvSpPr>
        <p:spPr>
          <a:xfrm>
            <a:off x="827584" y="4227934"/>
            <a:ext cx="7560840" cy="1152128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造字工房情书（非商用）常规体" pitchFamily="50" charset="-122"/>
                <a:cs typeface="+mj-cs"/>
              </a:rPr>
              <a:t>I am shadow I am glory</a:t>
            </a:r>
          </a:p>
        </p:txBody>
      </p:sp>
      <p:sp>
        <p:nvSpPr>
          <p:cNvPr id="5" name="右箭头 4">
            <a:hlinkClick r:id="rId4" action="ppaction://hlinksldjump"/>
          </p:cNvPr>
          <p:cNvSpPr/>
          <p:nvPr/>
        </p:nvSpPr>
        <p:spPr>
          <a:xfrm>
            <a:off x="8388424" y="4587974"/>
            <a:ext cx="720080" cy="504056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zuka Gothic Pr6N H" pitchFamily="34" charset="-128"/>
                <a:ea typeface="Kozuka Gothic Pr6N H" pitchFamily="34" charset="-128"/>
              </a:rPr>
              <a:t>SKIP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Kozuka Gothic Pr6N H" pitchFamily="34" charset="-128"/>
              <a:ea typeface="Kozuka Gothic Pr6N H" pitchFamily="34" charset="-128"/>
            </a:endParaRPr>
          </a:p>
        </p:txBody>
      </p:sp>
    </p:spTree>
  </p:cSld>
  <p:clrMapOvr>
    <a:masterClrMapping/>
  </p:clrMapOvr>
  <p:transition advTm="17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0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231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231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4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39752" y="1059582"/>
            <a:ext cx="6660232" cy="3979280"/>
          </a:xfrm>
          <a:prstGeom prst="rect">
            <a:avLst/>
          </a:prstGeom>
        </p:spPr>
      </p:pic>
      <p:sp>
        <p:nvSpPr>
          <p:cNvPr id="3" name="标题 5"/>
          <p:cNvSpPr txBox="1">
            <a:spLocks/>
          </p:cNvSpPr>
          <p:nvPr/>
        </p:nvSpPr>
        <p:spPr>
          <a:xfrm>
            <a:off x="179512" y="339502"/>
            <a:ext cx="8496944" cy="1152128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spcBef>
                <a:spcPct val="0"/>
              </a:spcBef>
            </a:pPr>
            <a:r>
              <a:rPr lang="en-US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造字工房情书（非商用）常规体" pitchFamily="50" charset="-122"/>
                <a:cs typeface="+mj-cs"/>
              </a:rPr>
              <a:t>I </a:t>
            </a:r>
            <a:r>
              <a:rPr lang="en-US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造字工房情书（非商用）常规体" pitchFamily="50" charset="-122"/>
                <a:cs typeface="+mj-cs"/>
              </a:rPr>
              <a:t>am hiding from my shame</a:t>
            </a:r>
          </a:p>
        </p:txBody>
      </p:sp>
      <p:sp>
        <p:nvSpPr>
          <p:cNvPr id="4" name="右箭头 3">
            <a:hlinkClick r:id="rId5" action="ppaction://hlinksldjump"/>
          </p:cNvPr>
          <p:cNvSpPr/>
          <p:nvPr/>
        </p:nvSpPr>
        <p:spPr>
          <a:xfrm>
            <a:off x="8388424" y="4587974"/>
            <a:ext cx="720080" cy="504056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zuka Gothic Pr6N H" pitchFamily="34" charset="-128"/>
                <a:ea typeface="Kozuka Gothic Pr6N H" pitchFamily="34" charset="-128"/>
              </a:rPr>
              <a:t>SKIP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Kozuka Gothic Pr6N H" pitchFamily="34" charset="-128"/>
              <a:ea typeface="Kozuka Gothic Pr6N H" pitchFamily="34" charset="-128"/>
            </a:endParaRPr>
          </a:p>
        </p:txBody>
      </p:sp>
    </p:spTree>
    <p:custDataLst>
      <p:tags r:id="rId1"/>
    </p:custDataLst>
  </p:cSld>
  <p:clrMapOvr>
    <a:masterClrMapping/>
  </p:clrMapOvr>
  <p:transition advTm="25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0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1" dur="25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99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25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99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123478"/>
            <a:ext cx="7308305" cy="4872203"/>
          </a:xfrm>
          <a:prstGeom prst="rect">
            <a:avLst/>
          </a:prstGeom>
        </p:spPr>
      </p:pic>
      <p:sp>
        <p:nvSpPr>
          <p:cNvPr id="3" name="标题 5"/>
          <p:cNvSpPr txBox="1">
            <a:spLocks/>
          </p:cNvSpPr>
          <p:nvPr/>
        </p:nvSpPr>
        <p:spPr>
          <a:xfrm>
            <a:off x="683568" y="2571750"/>
            <a:ext cx="7920880" cy="425054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zh-CN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造字工房情书（非商用）常规体" pitchFamily="50" charset="-122"/>
                <a:cs typeface="+mj-cs"/>
              </a:rPr>
              <a:t>I </a:t>
            </a:r>
            <a:r>
              <a:rPr lang="en-US" altLang="zh-CN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造字工房情书（非商用）常规体" pitchFamily="50" charset="-122"/>
                <a:cs typeface="+mj-cs"/>
              </a:rPr>
              <a:t>am all skins in between</a:t>
            </a:r>
            <a:endParaRPr kumimoji="0" lang="zh-CN" altLang="en-US" sz="3200" b="1" i="0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k Free" pitchFamily="66" charset="0"/>
              <a:ea typeface="造字工房情书（非商用）常规体" pitchFamily="50" charset="-122"/>
              <a:cs typeface="+mj-cs"/>
            </a:endParaRPr>
          </a:p>
        </p:txBody>
      </p:sp>
      <p:sp>
        <p:nvSpPr>
          <p:cNvPr id="4" name="右箭头 3">
            <a:hlinkClick r:id="rId5" action="ppaction://hlinksldjump"/>
          </p:cNvPr>
          <p:cNvSpPr/>
          <p:nvPr/>
        </p:nvSpPr>
        <p:spPr>
          <a:xfrm>
            <a:off x="8388424" y="4587974"/>
            <a:ext cx="720080" cy="504056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zuka Gothic Pr6N H" pitchFamily="34" charset="-128"/>
                <a:ea typeface="Kozuka Gothic Pr6N H" pitchFamily="34" charset="-128"/>
              </a:rPr>
              <a:t>SKIP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Kozuka Gothic Pr6N H" pitchFamily="34" charset="-128"/>
              <a:ea typeface="Kozuka Gothic Pr6N H" pitchFamily="34" charset="-128"/>
            </a:endParaRPr>
          </a:p>
        </p:txBody>
      </p:sp>
    </p:spTree>
    <p:custDataLst>
      <p:tags r:id="rId1"/>
    </p:custDataLst>
  </p:cSld>
  <p:clrMapOvr>
    <a:masterClrMapping/>
  </p:clrMapOvr>
  <p:transition advTm="25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to="1.5" calcmode="lin" valueType="num">
                                      <p:cBhvr override="childStyle"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8" dur="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AA81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AA81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7735394" cy="5143500"/>
          </a:xfrm>
          <a:prstGeom prst="rect">
            <a:avLst/>
          </a:prstGeom>
        </p:spPr>
      </p:pic>
      <p:sp>
        <p:nvSpPr>
          <p:cNvPr id="4" name="标题 5"/>
          <p:cNvSpPr txBox="1">
            <a:spLocks/>
          </p:cNvSpPr>
          <p:nvPr/>
        </p:nvSpPr>
        <p:spPr>
          <a:xfrm>
            <a:off x="3203848" y="1131590"/>
            <a:ext cx="7560840" cy="1152128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de-DE" altLang="zh-CN" sz="3200" b="1" dirty="0" smtClean="0">
                <a:solidFill>
                  <a:srgbClr val="33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造字工房情书（非商用）常规体" pitchFamily="50" charset="-122"/>
                <a:cs typeface="+mj-cs"/>
              </a:rPr>
              <a:t>I am hero I am loser</a:t>
            </a:r>
            <a:endParaRPr lang="en-US" altLang="zh-CN" sz="3200" b="1" dirty="0" smtClean="0">
              <a:solidFill>
                <a:srgbClr val="3399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itchFamily="66" charset="0"/>
              <a:ea typeface="造字工房情书（非商用）常规体" pitchFamily="50" charset="-122"/>
              <a:cs typeface="+mj-cs"/>
            </a:endParaRPr>
          </a:p>
        </p:txBody>
      </p:sp>
      <p:sp>
        <p:nvSpPr>
          <p:cNvPr id="5" name="右箭头 4">
            <a:hlinkClick r:id="rId5" action="ppaction://hlinksldjump"/>
          </p:cNvPr>
          <p:cNvSpPr/>
          <p:nvPr/>
        </p:nvSpPr>
        <p:spPr>
          <a:xfrm>
            <a:off x="8388424" y="4587974"/>
            <a:ext cx="720080" cy="504056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zuka Gothic Pr6N H" pitchFamily="34" charset="-128"/>
                <a:ea typeface="Kozuka Gothic Pr6N H" pitchFamily="34" charset="-128"/>
              </a:rPr>
              <a:t>SKIP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Kozuka Gothic Pr6N H" pitchFamily="34" charset="-128"/>
              <a:ea typeface="Kozuka Gothic Pr6N H" pitchFamily="34" charset="-128"/>
            </a:endParaRPr>
          </a:p>
        </p:txBody>
      </p:sp>
    </p:spTree>
    <p:custDataLst>
      <p:tags r:id="rId1"/>
    </p:custDataLst>
  </p:cSld>
  <p:clrMapOvr>
    <a:masterClrMapping/>
  </p:clrMapOvr>
  <p:transition advTm="12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1" dur="25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25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5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04534" y="0"/>
            <a:ext cx="7739466" cy="5143500"/>
          </a:xfrm>
          <a:prstGeom prst="rect">
            <a:avLst/>
          </a:prstGeom>
        </p:spPr>
      </p:pic>
      <p:sp>
        <p:nvSpPr>
          <p:cNvPr id="3" name="标题 5"/>
          <p:cNvSpPr txBox="1">
            <a:spLocks/>
          </p:cNvSpPr>
          <p:nvPr/>
        </p:nvSpPr>
        <p:spPr>
          <a:xfrm>
            <a:off x="-180528" y="1779662"/>
            <a:ext cx="8532440" cy="108012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zh-CN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造字工房情书（非商用）常规体" pitchFamily="50" charset="-122"/>
                <a:cs typeface="+mj-cs"/>
              </a:rPr>
              <a:t>I am yearning for a name</a:t>
            </a:r>
          </a:p>
        </p:txBody>
      </p:sp>
      <p:sp>
        <p:nvSpPr>
          <p:cNvPr id="4" name="右箭头 3">
            <a:hlinkClick r:id="rId5" action="ppaction://hlinksldjump"/>
          </p:cNvPr>
          <p:cNvSpPr/>
          <p:nvPr/>
        </p:nvSpPr>
        <p:spPr>
          <a:xfrm>
            <a:off x="8388424" y="4587974"/>
            <a:ext cx="720080" cy="504056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zuka Gothic Pr6N H" pitchFamily="34" charset="-128"/>
                <a:ea typeface="Kozuka Gothic Pr6N H" pitchFamily="34" charset="-128"/>
              </a:rPr>
              <a:t>SKIP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Kozuka Gothic Pr6N H" pitchFamily="34" charset="-128"/>
              <a:ea typeface="Kozuka Gothic Pr6N H" pitchFamily="34" charset="-128"/>
            </a:endParaRPr>
          </a:p>
        </p:txBody>
      </p:sp>
    </p:spTree>
    <p:custDataLst>
      <p:tags r:id="rId1"/>
    </p:custDataLst>
  </p:cSld>
  <p:clrMapOvr>
    <a:masterClrMapping/>
  </p:clrMapOvr>
  <p:transition advTm="23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to="1.5" calcmode="lin" valueType="num">
                                      <p:cBhvr override="childStyle"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8" dur="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标题 5"/>
          <p:cNvSpPr txBox="1">
            <a:spLocks/>
          </p:cNvSpPr>
          <p:nvPr/>
        </p:nvSpPr>
        <p:spPr>
          <a:xfrm>
            <a:off x="4067944" y="195486"/>
            <a:ext cx="5616624" cy="576064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zh-CN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造字工房情书（非商用）常规体" pitchFamily="50" charset="-122"/>
                <a:cs typeface="+mj-cs"/>
              </a:rPr>
              <a:t>I am empty I am proud</a:t>
            </a:r>
          </a:p>
        </p:txBody>
      </p:sp>
      <p:sp>
        <p:nvSpPr>
          <p:cNvPr id="5" name="右箭头 4">
            <a:hlinkClick r:id="rId5" action="ppaction://hlinksldjump"/>
          </p:cNvPr>
          <p:cNvSpPr/>
          <p:nvPr/>
        </p:nvSpPr>
        <p:spPr>
          <a:xfrm>
            <a:off x="8388424" y="4587974"/>
            <a:ext cx="720080" cy="504056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zuka Gothic Pr6N H" pitchFamily="34" charset="-128"/>
                <a:ea typeface="Kozuka Gothic Pr6N H" pitchFamily="34" charset="-128"/>
              </a:rPr>
              <a:t>SKIP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Kozuka Gothic Pr6N H" pitchFamily="34" charset="-128"/>
              <a:ea typeface="Kozuka Gothic Pr6N H" pitchFamily="34" charset="-128"/>
            </a:endParaRPr>
          </a:p>
        </p:txBody>
      </p:sp>
    </p:spTree>
    <p:custDataLst>
      <p:tags r:id="rId1"/>
    </p:custDataLst>
  </p:cSld>
  <p:clrMapOvr>
    <a:masterClrMapping/>
  </p:clrMapOvr>
  <p:transition advTm="22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1" dur="25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AEDDB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25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AEDDB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标题 5"/>
          <p:cNvSpPr txBox="1">
            <a:spLocks/>
          </p:cNvSpPr>
          <p:nvPr/>
        </p:nvSpPr>
        <p:spPr>
          <a:xfrm>
            <a:off x="1979712" y="1275606"/>
            <a:ext cx="5616624" cy="576064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zh-CN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造字工房情书（非商用）常规体" pitchFamily="50" charset="-122"/>
                <a:cs typeface="+mj-cs"/>
              </a:rPr>
              <a:t>I am seeking my tomorrow</a:t>
            </a:r>
          </a:p>
        </p:txBody>
      </p:sp>
      <p:sp>
        <p:nvSpPr>
          <p:cNvPr id="4" name="右箭头 3">
            <a:hlinkClick r:id="rId5" action="ppaction://hlinksldjump"/>
          </p:cNvPr>
          <p:cNvSpPr/>
          <p:nvPr/>
        </p:nvSpPr>
        <p:spPr>
          <a:xfrm>
            <a:off x="8388424" y="4587974"/>
            <a:ext cx="720080" cy="504056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zuka Gothic Pr6N H" pitchFamily="34" charset="-128"/>
                <a:ea typeface="Kozuka Gothic Pr6N H" pitchFamily="34" charset="-128"/>
              </a:rPr>
              <a:t>SKIP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Kozuka Gothic Pr6N H" pitchFamily="34" charset="-128"/>
              <a:ea typeface="Kozuka Gothic Pr6N H" pitchFamily="34" charset="-128"/>
            </a:endParaRPr>
          </a:p>
        </p:txBody>
      </p:sp>
    </p:spTree>
    <p:custDataLst>
      <p:tags r:id="rId1"/>
    </p:custDataLst>
  </p:cSld>
  <p:clrMapOvr>
    <a:masterClrMapping/>
  </p:clrMapOvr>
  <p:transition advTm="27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99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99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标题 5"/>
          <p:cNvSpPr txBox="1">
            <a:spLocks/>
          </p:cNvSpPr>
          <p:nvPr/>
        </p:nvSpPr>
        <p:spPr>
          <a:xfrm>
            <a:off x="395536" y="627534"/>
            <a:ext cx="5616624" cy="576064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spcBef>
                <a:spcPct val="0"/>
              </a:spcBef>
            </a:pPr>
            <a:r>
              <a:rPr lang="en-US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造字工房情书（非商用）常规体" pitchFamily="50" charset="-122"/>
                <a:cs typeface="+mj-cs"/>
              </a:rPr>
              <a:t>I am growing </a:t>
            </a:r>
          </a:p>
          <a:p>
            <a:pPr lvl="0">
              <a:spcBef>
                <a:spcPct val="0"/>
              </a:spcBef>
            </a:pPr>
            <a:r>
              <a:rPr lang="en-US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造字工房情书（非商用）常规体" pitchFamily="50" charset="-122"/>
                <a:cs typeface="+mj-cs"/>
              </a:rPr>
              <a:t>I am fading</a:t>
            </a:r>
          </a:p>
        </p:txBody>
      </p:sp>
      <p:sp>
        <p:nvSpPr>
          <p:cNvPr id="4" name="右箭头 3">
            <a:hlinkClick r:id="rId5" action="ppaction://hlinksldjump"/>
          </p:cNvPr>
          <p:cNvSpPr/>
          <p:nvPr/>
        </p:nvSpPr>
        <p:spPr>
          <a:xfrm>
            <a:off x="8388424" y="4587974"/>
            <a:ext cx="720080" cy="504056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zuka Gothic Pr6N H" pitchFamily="34" charset="-128"/>
                <a:ea typeface="Kozuka Gothic Pr6N H" pitchFamily="34" charset="-128"/>
              </a:rPr>
              <a:t>SKIP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Kozuka Gothic Pr6N H" pitchFamily="34" charset="-128"/>
              <a:ea typeface="Kozuka Gothic Pr6N H" pitchFamily="34" charset="-128"/>
            </a:endParaRPr>
          </a:p>
        </p:txBody>
      </p:sp>
    </p:spTree>
    <p:custDataLst>
      <p:tags r:id="rId1"/>
    </p:custDataLst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1" dur="25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9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25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9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标题 5"/>
          <p:cNvSpPr txBox="1">
            <a:spLocks/>
          </p:cNvSpPr>
          <p:nvPr/>
        </p:nvSpPr>
        <p:spPr>
          <a:xfrm>
            <a:off x="827584" y="1203598"/>
            <a:ext cx="7560840" cy="576064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zh-CN" sz="3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造字工房情书（非商用）常规体" pitchFamily="50" charset="-122"/>
                <a:cs typeface="+mj-cs"/>
              </a:rPr>
              <a:t>I am hope amid the sorrow</a:t>
            </a:r>
          </a:p>
        </p:txBody>
      </p:sp>
      <p:sp>
        <p:nvSpPr>
          <p:cNvPr id="4" name="右箭头 3">
            <a:hlinkClick r:id="rId5" action="ppaction://hlinksldjump"/>
          </p:cNvPr>
          <p:cNvSpPr/>
          <p:nvPr/>
        </p:nvSpPr>
        <p:spPr>
          <a:xfrm>
            <a:off x="8388424" y="4587974"/>
            <a:ext cx="720080" cy="504056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zuka Gothic Pr6N H" pitchFamily="34" charset="-128"/>
                <a:ea typeface="Kozuka Gothic Pr6N H" pitchFamily="34" charset="-128"/>
              </a:rPr>
              <a:t>SKIP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Kozuka Gothic Pr6N H" pitchFamily="34" charset="-128"/>
              <a:ea typeface="Kozuka Gothic Pr6N H" pitchFamily="34" charset="-128"/>
            </a:endParaRPr>
          </a:p>
        </p:txBody>
      </p:sp>
    </p:spTree>
    <p:custDataLst>
      <p:tags r:id="rId1"/>
    </p:custDataLst>
  </p:cSld>
  <p:clrMapOvr>
    <a:masterClrMapping/>
  </p:clrMapOvr>
  <p:transition advTm="24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0.jpg"/>
          <p:cNvPicPr>
            <a:picLocks noChangeAspect="1"/>
          </p:cNvPicPr>
          <p:nvPr/>
        </p:nvPicPr>
        <p:blipFill>
          <a:blip r:embed="rId4" cstate="print"/>
          <a:srcRect b="6702"/>
          <a:stretch>
            <a:fillRect/>
          </a:stretch>
        </p:blipFill>
        <p:spPr>
          <a:xfrm>
            <a:off x="1187624" y="699542"/>
            <a:ext cx="6682745" cy="4252391"/>
          </a:xfrm>
          <a:prstGeom prst="rect">
            <a:avLst/>
          </a:prstGeom>
        </p:spPr>
      </p:pic>
      <p:sp>
        <p:nvSpPr>
          <p:cNvPr id="3" name="标题 5"/>
          <p:cNvSpPr txBox="1">
            <a:spLocks/>
          </p:cNvSpPr>
          <p:nvPr/>
        </p:nvSpPr>
        <p:spPr>
          <a:xfrm>
            <a:off x="827584" y="267494"/>
            <a:ext cx="7560840" cy="576064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zh-CN" sz="3200" b="1" dirty="0" smtClean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造字工房情书（非商用）常规体" pitchFamily="50" charset="-122"/>
                <a:cs typeface="+mj-cs"/>
              </a:rPr>
              <a:t>I am certain I am doubtful</a:t>
            </a:r>
          </a:p>
        </p:txBody>
      </p:sp>
      <p:sp>
        <p:nvSpPr>
          <p:cNvPr id="4" name="右箭头 3">
            <a:hlinkClick r:id="rId5" action="ppaction://hlinksldjump"/>
          </p:cNvPr>
          <p:cNvSpPr/>
          <p:nvPr/>
        </p:nvSpPr>
        <p:spPr>
          <a:xfrm>
            <a:off x="8388424" y="4587974"/>
            <a:ext cx="720080" cy="504056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zuka Gothic Pr6N H" pitchFamily="34" charset="-128"/>
                <a:ea typeface="Kozuka Gothic Pr6N H" pitchFamily="34" charset="-128"/>
              </a:rPr>
              <a:t>SKIP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Kozuka Gothic Pr6N H" pitchFamily="34" charset="-128"/>
              <a:ea typeface="Kozuka Gothic Pr6N H" pitchFamily="34" charset="-128"/>
            </a:endParaRPr>
          </a:p>
        </p:txBody>
      </p:sp>
    </p:spTree>
    <p:custDataLst>
      <p:tags r:id="rId1"/>
    </p:custDataLst>
  </p:cSld>
  <p:clrMapOvr>
    <a:masterClrMapping/>
  </p:clrMapOvr>
  <p:transition advTm="20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291643"/>
            <a:ext cx="9144000" cy="5435143"/>
          </a:xfrm>
          <a:prstGeom prst="rect">
            <a:avLst/>
          </a:prstGeom>
        </p:spPr>
      </p:pic>
      <p:sp>
        <p:nvSpPr>
          <p:cNvPr id="7" name="标题 5"/>
          <p:cNvSpPr txBox="1">
            <a:spLocks/>
          </p:cNvSpPr>
          <p:nvPr/>
        </p:nvSpPr>
        <p:spPr>
          <a:xfrm>
            <a:off x="251520" y="2067694"/>
            <a:ext cx="5328592" cy="648072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spcBef>
                <a:spcPct val="0"/>
              </a:spcBef>
            </a:pPr>
            <a:r>
              <a:rPr lang="en-US" altLang="zh-CN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I am desperate for solutions</a:t>
            </a:r>
            <a:endParaRPr kumimoji="0" lang="zh-CN" altLang="en-US" sz="3200" b="1" i="0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k Free" pitchFamily="66" charset="0"/>
              <a:ea typeface="造字工房情书（非商用）常规体" pitchFamily="50" charset="-122"/>
              <a:cs typeface="+mj-cs"/>
            </a:endParaRPr>
          </a:p>
        </p:txBody>
      </p:sp>
      <p:sp>
        <p:nvSpPr>
          <p:cNvPr id="4" name="右箭头 3">
            <a:hlinkClick r:id="rId4" action="ppaction://hlinksldjump"/>
          </p:cNvPr>
          <p:cNvSpPr/>
          <p:nvPr/>
        </p:nvSpPr>
        <p:spPr>
          <a:xfrm>
            <a:off x="8388424" y="4587974"/>
            <a:ext cx="720080" cy="504056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zuka Gothic Pr6N H" pitchFamily="34" charset="-128"/>
                <a:ea typeface="Kozuka Gothic Pr6N H" pitchFamily="34" charset="-128"/>
              </a:rPr>
              <a:t>SKIP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Kozuka Gothic Pr6N H" pitchFamily="34" charset="-128"/>
              <a:ea typeface="Kozuka Gothic Pr6N H" pitchFamily="34" charset="-128"/>
            </a:endParaRPr>
          </a:p>
        </p:txBody>
      </p:sp>
    </p:spTree>
  </p:cSld>
  <p:clrMapOvr>
    <a:masterClrMapping/>
  </p:clrMapOvr>
  <p:transition advTm="11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808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03848" y="0"/>
            <a:ext cx="5129213" cy="5143500"/>
          </a:xfrm>
          <a:prstGeom prst="rect">
            <a:avLst/>
          </a:prstGeom>
        </p:spPr>
      </p:pic>
      <p:sp>
        <p:nvSpPr>
          <p:cNvPr id="3" name="标题 5"/>
          <p:cNvSpPr txBox="1">
            <a:spLocks/>
          </p:cNvSpPr>
          <p:nvPr/>
        </p:nvSpPr>
        <p:spPr>
          <a:xfrm>
            <a:off x="539552" y="699542"/>
            <a:ext cx="5509120" cy="576064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spcBef>
                <a:spcPct val="0"/>
              </a:spcBef>
            </a:pPr>
            <a:r>
              <a:rPr lang="en-US" altLang="zh-CN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造字工房情书（非商用）常规体" pitchFamily="50" charset="-122"/>
                <a:cs typeface="+mj-cs"/>
              </a:rPr>
              <a:t>I am leader </a:t>
            </a:r>
          </a:p>
          <a:p>
            <a:pPr lvl="0">
              <a:spcBef>
                <a:spcPct val="0"/>
              </a:spcBef>
            </a:pPr>
            <a:r>
              <a:rPr lang="en-US" altLang="zh-CN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造字工房情书（非商用）常规体" pitchFamily="50" charset="-122"/>
                <a:cs typeface="+mj-cs"/>
              </a:rPr>
              <a:t>I am student</a:t>
            </a:r>
          </a:p>
        </p:txBody>
      </p:sp>
      <p:sp>
        <p:nvSpPr>
          <p:cNvPr id="4" name="右箭头 3">
            <a:hlinkClick r:id="rId5" action="ppaction://hlinksldjump"/>
          </p:cNvPr>
          <p:cNvSpPr/>
          <p:nvPr/>
        </p:nvSpPr>
        <p:spPr>
          <a:xfrm>
            <a:off x="8388424" y="4587974"/>
            <a:ext cx="720080" cy="504056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zuka Gothic Pr6N H" pitchFamily="34" charset="-128"/>
                <a:ea typeface="Kozuka Gothic Pr6N H" pitchFamily="34" charset="-128"/>
              </a:rPr>
              <a:t>SKIP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Kozuka Gothic Pr6N H" pitchFamily="34" charset="-128"/>
              <a:ea typeface="Kozuka Gothic Pr6N H" pitchFamily="34" charset="-128"/>
            </a:endParaRPr>
          </a:p>
        </p:txBody>
      </p:sp>
    </p:spTree>
    <p:custDataLst>
      <p:tags r:id="rId1"/>
    </p:custDataLst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标题 5"/>
          <p:cNvSpPr txBox="1">
            <a:spLocks/>
          </p:cNvSpPr>
          <p:nvPr/>
        </p:nvSpPr>
        <p:spPr>
          <a:xfrm>
            <a:off x="179512" y="771550"/>
            <a:ext cx="5509120" cy="576064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zh-CN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造字工房情书（非商用）常规体" pitchFamily="50" charset="-122"/>
                <a:cs typeface="+mj-cs"/>
              </a:rPr>
              <a:t>I am fate and evolutions</a:t>
            </a:r>
          </a:p>
        </p:txBody>
      </p:sp>
      <p:sp>
        <p:nvSpPr>
          <p:cNvPr id="4" name="右箭头 3">
            <a:hlinkClick r:id="rId5" action="ppaction://hlinksldjump"/>
          </p:cNvPr>
          <p:cNvSpPr/>
          <p:nvPr/>
        </p:nvSpPr>
        <p:spPr>
          <a:xfrm>
            <a:off x="8388424" y="4587974"/>
            <a:ext cx="720080" cy="504056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zuka Gothic Pr6N H" pitchFamily="34" charset="-128"/>
                <a:ea typeface="Kozuka Gothic Pr6N H" pitchFamily="34" charset="-128"/>
              </a:rPr>
              <a:t>SKIP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Kozuka Gothic Pr6N H" pitchFamily="34" charset="-128"/>
              <a:ea typeface="Kozuka Gothic Pr6N H" pitchFamily="34" charset="-128"/>
            </a:endParaRPr>
          </a:p>
        </p:txBody>
      </p:sp>
    </p:spTree>
    <p:custDataLst>
      <p:tags r:id="rId1"/>
    </p:custDataLst>
  </p:cSld>
  <p:clrMapOvr>
    <a:masterClrMapping/>
  </p:clrMapOvr>
  <p:transition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23478"/>
            <a:ext cx="7665837" cy="4896544"/>
          </a:xfrm>
          <a:prstGeom prst="rect">
            <a:avLst/>
          </a:prstGeom>
        </p:spPr>
      </p:pic>
      <p:sp>
        <p:nvSpPr>
          <p:cNvPr id="3" name="标题 5"/>
          <p:cNvSpPr txBox="1">
            <a:spLocks/>
          </p:cNvSpPr>
          <p:nvPr/>
        </p:nvSpPr>
        <p:spPr>
          <a:xfrm>
            <a:off x="5580112" y="2427734"/>
            <a:ext cx="5486400" cy="425054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spcBef>
                <a:spcPct val="0"/>
              </a:spcBef>
            </a:pPr>
            <a:r>
              <a:rPr lang="en-US" altLang="zh-CN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造字工房情书（非商用）常规体" pitchFamily="50" charset="-122"/>
                <a:cs typeface="+mj-cs"/>
              </a:rPr>
              <a:t>I am young </a:t>
            </a:r>
          </a:p>
          <a:p>
            <a:pPr lvl="0">
              <a:spcBef>
                <a:spcPct val="0"/>
              </a:spcBef>
            </a:pPr>
            <a:r>
              <a:rPr lang="en-US" altLang="zh-CN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造字工房情书（非商用）常规体" pitchFamily="50" charset="-122"/>
                <a:cs typeface="+mj-cs"/>
              </a:rPr>
              <a:t>I am old</a:t>
            </a:r>
            <a:endParaRPr kumimoji="0" lang="zh-CN" altLang="en-US" sz="3200" b="1" i="0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k Free" pitchFamily="66" charset="0"/>
              <a:ea typeface="造字工房情书（非商用）常规体" pitchFamily="50" charset="-122"/>
              <a:cs typeface="+mj-cs"/>
            </a:endParaRPr>
          </a:p>
        </p:txBody>
      </p:sp>
      <p:sp>
        <p:nvSpPr>
          <p:cNvPr id="4" name="右箭头 3">
            <a:hlinkClick r:id="rId5" action="ppaction://hlinksldjump"/>
          </p:cNvPr>
          <p:cNvSpPr/>
          <p:nvPr/>
        </p:nvSpPr>
        <p:spPr>
          <a:xfrm>
            <a:off x="8388424" y="4587974"/>
            <a:ext cx="720080" cy="504056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zuka Gothic Pr6N H" pitchFamily="34" charset="-128"/>
                <a:ea typeface="Kozuka Gothic Pr6N H" pitchFamily="34" charset="-128"/>
              </a:rPr>
              <a:t>SKIP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Kozuka Gothic Pr6N H" pitchFamily="34" charset="-128"/>
              <a:ea typeface="Kozuka Gothic Pr6N H" pitchFamily="34" charset="-128"/>
            </a:endParaRPr>
          </a:p>
        </p:txBody>
      </p:sp>
    </p:spTree>
    <p:custDataLst>
      <p:tags r:id="rId1"/>
    </p:custDataLst>
  </p:cSld>
  <p:clrMapOvr>
    <a:masterClrMapping/>
  </p:clrMapOvr>
  <p:transition advTm="24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to="1.5" calcmode="lin" valueType="num">
                                      <p:cBhvr override="childStyle"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8552702" cy="5143500"/>
          </a:xfrm>
          <a:prstGeom prst="rect">
            <a:avLst/>
          </a:prstGeom>
        </p:spPr>
      </p:pic>
      <p:sp>
        <p:nvSpPr>
          <p:cNvPr id="7" name="标题 5"/>
          <p:cNvSpPr txBox="1">
            <a:spLocks/>
          </p:cNvSpPr>
          <p:nvPr/>
        </p:nvSpPr>
        <p:spPr>
          <a:xfrm>
            <a:off x="4067944" y="771550"/>
            <a:ext cx="4968552" cy="1152128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spcBef>
                <a:spcPct val="0"/>
              </a:spcBef>
            </a:pPr>
            <a:r>
              <a:rPr lang="en-US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造字工房情书（非商用）常规体" pitchFamily="50" charset="-122"/>
                <a:cs typeface="+mj-cs"/>
              </a:rPr>
              <a:t>I am spirit I am voice</a:t>
            </a:r>
          </a:p>
          <a:p>
            <a:pPr>
              <a:spcBef>
                <a:spcPct val="0"/>
              </a:spcBef>
            </a:pPr>
            <a:r>
              <a:rPr lang="en-US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造字工房情书（非商用）常规体" pitchFamily="50" charset="-122"/>
                <a:cs typeface="+mj-cs"/>
              </a:rPr>
              <a:t>I am memory not recalled</a:t>
            </a:r>
          </a:p>
        </p:txBody>
      </p:sp>
      <p:sp>
        <p:nvSpPr>
          <p:cNvPr id="4" name="右箭头 3">
            <a:hlinkClick r:id="rId4" action="ppaction://hlinksldjump"/>
          </p:cNvPr>
          <p:cNvSpPr/>
          <p:nvPr/>
        </p:nvSpPr>
        <p:spPr>
          <a:xfrm>
            <a:off x="8388424" y="4587974"/>
            <a:ext cx="720080" cy="504056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zuka Gothic Pr6N H" pitchFamily="34" charset="-128"/>
                <a:ea typeface="Kozuka Gothic Pr6N H" pitchFamily="34" charset="-128"/>
              </a:rPr>
              <a:t>SKIP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Kozuka Gothic Pr6N H" pitchFamily="34" charset="-128"/>
              <a:ea typeface="Kozuka Gothic Pr6N H" pitchFamily="34" charset="-128"/>
            </a:endParaRPr>
          </a:p>
        </p:txBody>
      </p:sp>
    </p:spTree>
  </p:cSld>
  <p:clrMapOvr>
    <a:masterClrMapping/>
  </p:clrMapOvr>
  <p:transition advTm="53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AA1D4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  <p:bldP spid="7" grpId="2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-288032"/>
            <a:ext cx="9144000" cy="5668094"/>
          </a:xfrm>
          <a:prstGeom prst="rect">
            <a:avLst/>
          </a:prstGeom>
        </p:spPr>
      </p:pic>
      <p:sp>
        <p:nvSpPr>
          <p:cNvPr id="3" name="标题 5"/>
          <p:cNvSpPr txBox="1">
            <a:spLocks/>
          </p:cNvSpPr>
          <p:nvPr/>
        </p:nvSpPr>
        <p:spPr>
          <a:xfrm>
            <a:off x="1817440" y="915566"/>
            <a:ext cx="5509120" cy="576064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造字工房情书（非商用）常规体" pitchFamily="50" charset="-122"/>
                <a:cs typeface="+mj-cs"/>
              </a:rPr>
              <a:t>I am chance I am cause</a:t>
            </a:r>
          </a:p>
        </p:txBody>
      </p:sp>
      <p:sp>
        <p:nvSpPr>
          <p:cNvPr id="4" name="标题 5"/>
          <p:cNvSpPr txBox="1">
            <a:spLocks/>
          </p:cNvSpPr>
          <p:nvPr/>
        </p:nvSpPr>
        <p:spPr>
          <a:xfrm>
            <a:off x="1763688" y="915566"/>
            <a:ext cx="5509120" cy="576064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造字工房情书（非商用）常规体" pitchFamily="50" charset="-122"/>
                <a:cs typeface="+mj-cs"/>
              </a:rPr>
              <a:t>I am effort blocked and walled</a:t>
            </a:r>
          </a:p>
        </p:txBody>
      </p:sp>
      <p:sp>
        <p:nvSpPr>
          <p:cNvPr id="5" name="右箭头 4">
            <a:hlinkClick r:id="rId5" action="ppaction://hlinksldjump"/>
          </p:cNvPr>
          <p:cNvSpPr/>
          <p:nvPr/>
        </p:nvSpPr>
        <p:spPr>
          <a:xfrm>
            <a:off x="8388424" y="4587974"/>
            <a:ext cx="720080" cy="504056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zuka Gothic Pr6N H" pitchFamily="34" charset="-128"/>
                <a:ea typeface="Kozuka Gothic Pr6N H" pitchFamily="34" charset="-128"/>
              </a:rPr>
              <a:t>SKIP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Kozuka Gothic Pr6N H" pitchFamily="34" charset="-128"/>
              <a:ea typeface="Kozuka Gothic Pr6N H" pitchFamily="34" charset="-128"/>
            </a:endParaRPr>
          </a:p>
        </p:txBody>
      </p:sp>
    </p:spTree>
    <p:custDataLst>
      <p:tags r:id="rId1"/>
    </p:custDataLst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5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5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2" nodeType="withEffect">
                                  <p:stCondLst>
                                    <p:cond delay="25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6" presetClass="emph" presetSubtype="0" fill="hold" grpId="1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0" presetClass="emph" presetSubtype="0" fill="hold" grpId="0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22" dur="50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5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5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" grpId="2"/>
      <p:bldP spid="4" grpId="0"/>
      <p:bldP spid="4" grpId="1"/>
      <p:bldP spid="4" grpId="2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0"/>
            <a:ext cx="6384175" cy="5143500"/>
          </a:xfrm>
          <a:prstGeom prst="rect">
            <a:avLst/>
          </a:prstGeom>
        </p:spPr>
      </p:pic>
      <p:sp>
        <p:nvSpPr>
          <p:cNvPr id="3" name="标题 5"/>
          <p:cNvSpPr txBox="1">
            <a:spLocks/>
          </p:cNvSpPr>
          <p:nvPr/>
        </p:nvSpPr>
        <p:spPr>
          <a:xfrm>
            <a:off x="3563888" y="339502"/>
            <a:ext cx="5580112" cy="648072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spcBef>
                <a:spcPct val="0"/>
              </a:spcBef>
            </a:pPr>
            <a:r>
              <a:rPr lang="en-US" altLang="zh-CN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造字工房情书（非商用）常规体" pitchFamily="50" charset="-122"/>
                <a:cs typeface="+mj-cs"/>
              </a:rPr>
              <a:t>I am hymn I am heard</a:t>
            </a:r>
          </a:p>
        </p:txBody>
      </p:sp>
      <p:sp>
        <p:nvSpPr>
          <p:cNvPr id="4" name="标题 5"/>
          <p:cNvSpPr txBox="1">
            <a:spLocks/>
          </p:cNvSpPr>
          <p:nvPr/>
        </p:nvSpPr>
        <p:spPr>
          <a:xfrm>
            <a:off x="3563888" y="339502"/>
            <a:ext cx="5580112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ct val="0"/>
              </a:spcBef>
            </a:pPr>
            <a:r>
              <a:rPr lang="en-US" altLang="zh-CN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造字工房情书（非商用）常规体" pitchFamily="50" charset="-122"/>
                <a:cs typeface="+mj-cs"/>
              </a:rPr>
              <a:t>I am reasoned without rhymes</a:t>
            </a:r>
          </a:p>
        </p:txBody>
      </p:sp>
      <p:sp>
        <p:nvSpPr>
          <p:cNvPr id="5" name="右箭头 4">
            <a:hlinkClick r:id="rId4" action="ppaction://hlinksldjump"/>
          </p:cNvPr>
          <p:cNvSpPr/>
          <p:nvPr/>
        </p:nvSpPr>
        <p:spPr>
          <a:xfrm>
            <a:off x="8388424" y="4587974"/>
            <a:ext cx="720080" cy="504056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zuka Gothic Pr6N H" pitchFamily="34" charset="-128"/>
                <a:ea typeface="Kozuka Gothic Pr6N H" pitchFamily="34" charset="-128"/>
              </a:rPr>
              <a:t>SKIP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Kozuka Gothic Pr6N H" pitchFamily="34" charset="-128"/>
              <a:ea typeface="Kozuka Gothic Pr6N H" pitchFamily="34" charset="-128"/>
            </a:endParaRPr>
          </a:p>
        </p:txBody>
      </p:sp>
    </p:spTree>
  </p:cSld>
  <p:clrMapOvr>
    <a:masterClrMapping/>
  </p:clrMapOvr>
  <p:transition advTm="41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2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6" presetClass="emph" presetSubtype="0" fill="hold" grpId="1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20" presetClass="emph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2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" grpId="2"/>
      <p:bldP spid="4" grpId="0"/>
      <p:bldP spid="4" grpId="1"/>
      <p:bldP spid="4" grpId="2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822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67744" y="-13692"/>
            <a:ext cx="6876256" cy="5157192"/>
          </a:xfrm>
          <a:prstGeom prst="rect">
            <a:avLst/>
          </a:prstGeom>
        </p:spPr>
      </p:pic>
      <p:sp>
        <p:nvSpPr>
          <p:cNvPr id="3" name="标题 5"/>
          <p:cNvSpPr txBox="1">
            <a:spLocks/>
          </p:cNvSpPr>
          <p:nvPr/>
        </p:nvSpPr>
        <p:spPr>
          <a:xfrm>
            <a:off x="395536" y="555526"/>
            <a:ext cx="5580112" cy="1152128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spcBef>
                <a:spcPct val="0"/>
              </a:spcBef>
            </a:pPr>
            <a:r>
              <a:rPr lang="en-US" altLang="zh-CN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造字工房情书（非商用）常规体" pitchFamily="50" charset="-122"/>
                <a:cs typeface="+mj-cs"/>
              </a:rPr>
              <a:t>I am past I am nearing</a:t>
            </a:r>
          </a:p>
          <a:p>
            <a:pPr lvl="0">
              <a:spcBef>
                <a:spcPct val="0"/>
              </a:spcBef>
            </a:pPr>
            <a:r>
              <a:rPr lang="en-US" altLang="zh-CN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造字工房情书（非商用）常规体" pitchFamily="50" charset="-122"/>
                <a:cs typeface="+mj-cs"/>
              </a:rPr>
              <a:t>I am present in all times</a:t>
            </a:r>
          </a:p>
        </p:txBody>
      </p:sp>
      <p:sp>
        <p:nvSpPr>
          <p:cNvPr id="4" name="右箭头 3">
            <a:hlinkClick r:id="rId4" action="ppaction://hlinksldjump"/>
          </p:cNvPr>
          <p:cNvSpPr/>
          <p:nvPr/>
        </p:nvSpPr>
        <p:spPr>
          <a:xfrm>
            <a:off x="8388424" y="4587974"/>
            <a:ext cx="720080" cy="504056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zuka Gothic Pr6N H" pitchFamily="34" charset="-128"/>
                <a:ea typeface="Kozuka Gothic Pr6N H" pitchFamily="34" charset="-128"/>
              </a:rPr>
              <a:t>SKIP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Kozuka Gothic Pr6N H" pitchFamily="34" charset="-128"/>
              <a:ea typeface="Kozuka Gothic Pr6N H" pitchFamily="34" charset="-128"/>
            </a:endParaRPr>
          </a:p>
        </p:txBody>
      </p:sp>
    </p:spTree>
  </p:cSld>
  <p:clrMapOvr>
    <a:masterClrMapping/>
  </p:clrMapOvr>
  <p:transition advTm="53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6.jpg"/>
          <p:cNvPicPr>
            <a:picLocks noChangeAspect="1"/>
          </p:cNvPicPr>
          <p:nvPr/>
        </p:nvPicPr>
        <p:blipFill>
          <a:blip r:embed="rId3" cstate="print"/>
          <a:srcRect r="3742"/>
          <a:stretch>
            <a:fillRect/>
          </a:stretch>
        </p:blipFill>
        <p:spPr>
          <a:xfrm>
            <a:off x="539552" y="-812626"/>
            <a:ext cx="4644008" cy="6045868"/>
          </a:xfrm>
          <a:prstGeom prst="rect">
            <a:avLst/>
          </a:prstGeom>
        </p:spPr>
      </p:pic>
      <p:sp>
        <p:nvSpPr>
          <p:cNvPr id="3" name="标题 5"/>
          <p:cNvSpPr txBox="1">
            <a:spLocks/>
          </p:cNvSpPr>
          <p:nvPr/>
        </p:nvSpPr>
        <p:spPr>
          <a:xfrm>
            <a:off x="3888432" y="1851670"/>
            <a:ext cx="5580112" cy="1152128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spcBef>
                <a:spcPct val="0"/>
              </a:spcBef>
            </a:pPr>
            <a:r>
              <a:rPr lang="en-US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I am many I am no one</a:t>
            </a:r>
          </a:p>
          <a:p>
            <a:pPr lvl="0">
              <a:spcBef>
                <a:spcPct val="0"/>
              </a:spcBef>
            </a:pPr>
            <a:r>
              <a:rPr lang="en-US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造字工房情书（非商用）常规体" pitchFamily="50" charset="-122"/>
                <a:cs typeface="+mj-cs"/>
              </a:rPr>
              <a:t>I am seasoned by each being</a:t>
            </a:r>
          </a:p>
        </p:txBody>
      </p:sp>
      <p:sp>
        <p:nvSpPr>
          <p:cNvPr id="4" name="右箭头 3">
            <a:hlinkClick r:id="rId4" action="ppaction://hlinksldjump"/>
          </p:cNvPr>
          <p:cNvSpPr/>
          <p:nvPr/>
        </p:nvSpPr>
        <p:spPr>
          <a:xfrm>
            <a:off x="8388424" y="4587974"/>
            <a:ext cx="720080" cy="504056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zuka Gothic Pr6N H" pitchFamily="34" charset="-128"/>
                <a:ea typeface="Kozuka Gothic Pr6N H" pitchFamily="34" charset="-128"/>
              </a:rPr>
              <a:t>SKIP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Kozuka Gothic Pr6N H" pitchFamily="34" charset="-128"/>
              <a:ea typeface="Kozuka Gothic Pr6N H" pitchFamily="34" charset="-128"/>
            </a:endParaRP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60500" y="0"/>
            <a:ext cx="7683500" cy="5143500"/>
          </a:xfrm>
          <a:prstGeom prst="rect">
            <a:avLst/>
          </a:prstGeom>
        </p:spPr>
      </p:pic>
      <p:sp>
        <p:nvSpPr>
          <p:cNvPr id="5" name="标题 5"/>
          <p:cNvSpPr txBox="1">
            <a:spLocks/>
          </p:cNvSpPr>
          <p:nvPr/>
        </p:nvSpPr>
        <p:spPr>
          <a:xfrm>
            <a:off x="323528" y="267494"/>
            <a:ext cx="5580112" cy="1152128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spcBef>
                <a:spcPct val="0"/>
              </a:spcBef>
            </a:pPr>
            <a:r>
              <a:rPr lang="en-US" altLang="zh-CN" sz="32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I am me I am you</a:t>
            </a:r>
          </a:p>
          <a:p>
            <a:pPr lvl="0">
              <a:spcBef>
                <a:spcPct val="0"/>
              </a:spcBef>
            </a:pPr>
            <a:r>
              <a:rPr lang="en-US" altLang="zh-CN" sz="32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造字工房情书（非商用）常规体" pitchFamily="50" charset="-122"/>
                <a:cs typeface="+mj-cs"/>
              </a:rPr>
              <a:t>I am all-souls now decreeing</a:t>
            </a:r>
          </a:p>
        </p:txBody>
      </p:sp>
      <p:sp>
        <p:nvSpPr>
          <p:cNvPr id="4" name="右箭头 3">
            <a:hlinkClick r:id="rId4" action="ppaction://hlinksldjump"/>
          </p:cNvPr>
          <p:cNvSpPr/>
          <p:nvPr/>
        </p:nvSpPr>
        <p:spPr>
          <a:xfrm>
            <a:off x="8388424" y="4587974"/>
            <a:ext cx="720080" cy="504056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zuka Gothic Pr6N H" pitchFamily="34" charset="-128"/>
                <a:ea typeface="Kozuka Gothic Pr6N H" pitchFamily="34" charset="-128"/>
              </a:rPr>
              <a:t>SKIP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Kozuka Gothic Pr6N H" pitchFamily="34" charset="-128"/>
              <a:ea typeface="Kozuka Gothic Pr6N H" pitchFamily="34" charset="-128"/>
            </a:endParaRPr>
          </a:p>
        </p:txBody>
      </p:sp>
    </p:spTree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8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921544"/>
            <a:ext cx="9144000" cy="6065044"/>
          </a:xfrm>
          <a:prstGeom prst="rect">
            <a:avLst/>
          </a:prstGeom>
        </p:spPr>
      </p:pic>
      <p:sp>
        <p:nvSpPr>
          <p:cNvPr id="5" name="标题 5"/>
          <p:cNvSpPr txBox="1">
            <a:spLocks/>
          </p:cNvSpPr>
          <p:nvPr/>
        </p:nvSpPr>
        <p:spPr>
          <a:xfrm>
            <a:off x="1331640" y="1779662"/>
            <a:ext cx="6768752" cy="1152128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造字工房情书（非商用）常规体" pitchFamily="50" charset="-122"/>
                <a:cs typeface="+mj-cs"/>
              </a:rPr>
              <a:t>The color of sky is blues and grays</a:t>
            </a:r>
          </a:p>
        </p:txBody>
      </p:sp>
      <p:sp>
        <p:nvSpPr>
          <p:cNvPr id="4" name="右箭头 3">
            <a:hlinkClick r:id="rId4" action="ppaction://hlinksldjump"/>
          </p:cNvPr>
          <p:cNvSpPr/>
          <p:nvPr/>
        </p:nvSpPr>
        <p:spPr>
          <a:xfrm>
            <a:off x="8388424" y="4587974"/>
            <a:ext cx="720080" cy="504056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zuka Gothic Pr6N H" pitchFamily="34" charset="-128"/>
                <a:ea typeface="Kozuka Gothic Pr6N H" pitchFamily="34" charset="-128"/>
              </a:rPr>
              <a:t>SKIP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Kozuka Gothic Pr6N H" pitchFamily="34" charset="-128"/>
              <a:ea typeface="Kozuka Gothic Pr6N H" pitchFamily="34" charset="-128"/>
            </a:endParaRPr>
          </a:p>
        </p:txBody>
      </p:sp>
    </p:spTree>
  </p:cSld>
  <p:clrMapOvr>
    <a:masterClrMapping/>
  </p:clrMapOvr>
  <p:transition advTm="46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5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5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72007" y="-68209"/>
            <a:ext cx="9216007" cy="5211709"/>
          </a:xfrm>
          <a:prstGeom prst="rect">
            <a:avLst/>
          </a:prstGeom>
        </p:spPr>
      </p:pic>
      <p:sp>
        <p:nvSpPr>
          <p:cNvPr id="3" name="标题 5"/>
          <p:cNvSpPr txBox="1">
            <a:spLocks/>
          </p:cNvSpPr>
          <p:nvPr/>
        </p:nvSpPr>
        <p:spPr>
          <a:xfrm>
            <a:off x="971600" y="1563638"/>
            <a:ext cx="7560840" cy="1152128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zh-CN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造字工房情书（非商用）常规体" pitchFamily="50" charset="-122"/>
                <a:cs typeface="+mj-cs"/>
              </a:rPr>
              <a:t>The color of earth is greens and browns</a:t>
            </a:r>
          </a:p>
        </p:txBody>
      </p:sp>
      <p:sp>
        <p:nvSpPr>
          <p:cNvPr id="4" name="右箭头 3">
            <a:hlinkClick r:id="rId4" action="ppaction://hlinksldjump"/>
          </p:cNvPr>
          <p:cNvSpPr/>
          <p:nvPr/>
        </p:nvSpPr>
        <p:spPr>
          <a:xfrm>
            <a:off x="8388424" y="4587974"/>
            <a:ext cx="720080" cy="504056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zuka Gothic Pr6N H" pitchFamily="34" charset="-128"/>
                <a:ea typeface="Kozuka Gothic Pr6N H" pitchFamily="34" charset="-128"/>
              </a:rPr>
              <a:t>SKIP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Kozuka Gothic Pr6N H" pitchFamily="34" charset="-128"/>
              <a:ea typeface="Kozuka Gothic Pr6N H" pitchFamily="34" charset="-128"/>
            </a:endParaRPr>
          </a:p>
        </p:txBody>
      </p:sp>
    </p:spTree>
  </p:cSld>
  <p:clrMapOvr>
    <a:masterClrMapping/>
  </p:clrMapOvr>
  <p:transition advTm="54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474134"/>
            <a:ext cx="9144000" cy="6286244"/>
          </a:xfrm>
          <a:prstGeom prst="rect">
            <a:avLst/>
          </a:prstGeom>
        </p:spPr>
      </p:pic>
      <p:sp>
        <p:nvSpPr>
          <p:cNvPr id="3" name="标题 5"/>
          <p:cNvSpPr txBox="1">
            <a:spLocks/>
          </p:cNvSpPr>
          <p:nvPr/>
        </p:nvSpPr>
        <p:spPr>
          <a:xfrm>
            <a:off x="1043608" y="1635646"/>
            <a:ext cx="7056784" cy="648072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spcBef>
                <a:spcPct val="0"/>
              </a:spcBef>
            </a:pPr>
            <a:r>
              <a:rPr lang="en-US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The color of hope is rainbows and purple</a:t>
            </a:r>
            <a:endParaRPr kumimoji="0" lang="zh-CN" altLang="en-US" sz="3200" b="1" i="0" u="none" strike="noStrike" kern="1200" cap="none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k Free" pitchFamily="66" charset="0"/>
              <a:ea typeface="造字工房情书（非商用）常规体" pitchFamily="50" charset="-122"/>
              <a:cs typeface="+mj-cs"/>
            </a:endParaRPr>
          </a:p>
        </p:txBody>
      </p:sp>
      <p:sp>
        <p:nvSpPr>
          <p:cNvPr id="4" name="右箭头 3">
            <a:hlinkClick r:id="rId4" action="ppaction://hlinksldjump"/>
          </p:cNvPr>
          <p:cNvSpPr/>
          <p:nvPr/>
        </p:nvSpPr>
        <p:spPr>
          <a:xfrm>
            <a:off x="8388424" y="4587974"/>
            <a:ext cx="720080" cy="504056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zuka Gothic Pr6N H" pitchFamily="34" charset="-128"/>
                <a:ea typeface="Kozuka Gothic Pr6N H" pitchFamily="34" charset="-128"/>
              </a:rPr>
              <a:t>SKIP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Kozuka Gothic Pr6N H" pitchFamily="34" charset="-128"/>
              <a:ea typeface="Kozuka Gothic Pr6N H" pitchFamily="34" charset="-128"/>
            </a:endParaRP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FF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362989"/>
            <a:ext cx="9144000" cy="5671043"/>
          </a:xfrm>
          <a:prstGeom prst="rect">
            <a:avLst/>
          </a:prstGeom>
        </p:spPr>
      </p:pic>
      <p:sp>
        <p:nvSpPr>
          <p:cNvPr id="3" name="标题 5"/>
          <p:cNvSpPr txBox="1">
            <a:spLocks/>
          </p:cNvSpPr>
          <p:nvPr/>
        </p:nvSpPr>
        <p:spPr>
          <a:xfrm>
            <a:off x="971600" y="915566"/>
            <a:ext cx="7560840" cy="1152128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zh-CN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造字工房情书（非商用）常规体" pitchFamily="50" charset="-122"/>
                <a:cs typeface="+mj-cs"/>
              </a:rPr>
              <a:t>And the color of peace is people together</a:t>
            </a:r>
          </a:p>
        </p:txBody>
      </p:sp>
      <p:sp>
        <p:nvSpPr>
          <p:cNvPr id="4" name="右箭头 3">
            <a:hlinkClick r:id="rId5" action="ppaction://hlinksldjump"/>
          </p:cNvPr>
          <p:cNvSpPr/>
          <p:nvPr/>
        </p:nvSpPr>
        <p:spPr>
          <a:xfrm>
            <a:off x="8388424" y="4587974"/>
            <a:ext cx="720080" cy="504056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zuka Gothic Pr6N H" pitchFamily="34" charset="-128"/>
                <a:ea typeface="Kozuka Gothic Pr6N H" pitchFamily="34" charset="-128"/>
              </a:rPr>
              <a:t>SKIP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Kozuka Gothic Pr6N H" pitchFamily="34" charset="-128"/>
              <a:ea typeface="Kozuka Gothic Pr6N H" pitchFamily="34" charset="-128"/>
            </a:endParaRPr>
          </a:p>
        </p:txBody>
      </p:sp>
    </p:spTree>
    <p:custDataLst>
      <p:tags r:id="rId1"/>
    </p:custDataLst>
  </p:cSld>
  <p:clrMapOvr>
    <a:masterClrMapping/>
  </p:clrMapOvr>
  <p:transition advTm="17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59632" y="627534"/>
            <a:ext cx="6552728" cy="4366264"/>
          </a:xfrm>
          <a:prstGeom prst="rect">
            <a:avLst/>
          </a:prstGeom>
        </p:spPr>
      </p:pic>
      <p:sp>
        <p:nvSpPr>
          <p:cNvPr id="3" name="标题 5"/>
          <p:cNvSpPr txBox="1">
            <a:spLocks/>
          </p:cNvSpPr>
          <p:nvPr/>
        </p:nvSpPr>
        <p:spPr>
          <a:xfrm>
            <a:off x="3491880" y="339502"/>
            <a:ext cx="5486400" cy="425054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zh-CN" sz="3200" b="1" dirty="0" smtClean="0">
                <a:latin typeface="Ink Free" pitchFamily="66" charset="0"/>
                <a:ea typeface="造字工房情书（非商用）常规体" pitchFamily="50" charset="-122"/>
                <a:cs typeface="+mj-cs"/>
              </a:rPr>
              <a:t>I am each age that has been</a:t>
            </a:r>
            <a:endParaRPr kumimoji="0" lang="zh-CN" altLang="en-US" sz="3200" b="1" i="0" u="none" strike="noStrike" kern="1200" cap="none" normalizeH="0" baseline="0" noProof="0" dirty="0">
              <a:ln>
                <a:noFill/>
              </a:ln>
              <a:effectLst/>
              <a:uLnTx/>
              <a:uFillTx/>
              <a:latin typeface="Ink Free" pitchFamily="66" charset="0"/>
              <a:ea typeface="造字工房情书（非商用）常规体" pitchFamily="50" charset="-122"/>
              <a:cs typeface="+mj-cs"/>
            </a:endParaRPr>
          </a:p>
        </p:txBody>
      </p:sp>
      <p:sp>
        <p:nvSpPr>
          <p:cNvPr id="4" name="右箭头 3">
            <a:hlinkClick r:id="rId5" action="ppaction://hlinksldjump"/>
          </p:cNvPr>
          <p:cNvSpPr/>
          <p:nvPr/>
        </p:nvSpPr>
        <p:spPr>
          <a:xfrm>
            <a:off x="8388424" y="4587974"/>
            <a:ext cx="720080" cy="504056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zuka Gothic Pr6N H" pitchFamily="34" charset="-128"/>
                <a:ea typeface="Kozuka Gothic Pr6N H" pitchFamily="34" charset="-128"/>
              </a:rPr>
              <a:t>SKIP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Kozuka Gothic Pr6N H" pitchFamily="34" charset="-128"/>
              <a:ea typeface="Kozuka Gothic Pr6N H" pitchFamily="34" charset="-128"/>
            </a:endParaRPr>
          </a:p>
        </p:txBody>
      </p:sp>
    </p:spTree>
    <p:custDataLst>
      <p:tags r:id="rId1"/>
    </p:custDataLst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231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231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4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" y="-524594"/>
            <a:ext cx="9177887" cy="5668094"/>
          </a:xfrm>
          <a:prstGeom prst="rect">
            <a:avLst/>
          </a:prstGeom>
        </p:spPr>
      </p:pic>
      <p:sp>
        <p:nvSpPr>
          <p:cNvPr id="4" name="标题 5"/>
          <p:cNvSpPr txBox="1">
            <a:spLocks/>
          </p:cNvSpPr>
          <p:nvPr/>
        </p:nvSpPr>
        <p:spPr>
          <a:xfrm>
            <a:off x="971600" y="915566"/>
            <a:ext cx="7560840" cy="1152128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zh-CN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Shades of life</a:t>
            </a:r>
          </a:p>
          <a:p>
            <a:pPr lvl="0" algn="ctr">
              <a:spcBef>
                <a:spcPct val="0"/>
              </a:spcBef>
            </a:pPr>
            <a:r>
              <a:rPr lang="en-US" altLang="zh-CN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造字工房情书（非商用）常规体" pitchFamily="50" charset="-122"/>
                <a:cs typeface="+mj-cs"/>
              </a:rPr>
              <a:t>People together</a:t>
            </a:r>
          </a:p>
          <a:p>
            <a:pPr algn="ctr">
              <a:spcBef>
                <a:spcPct val="0"/>
              </a:spcBef>
            </a:pPr>
            <a:endParaRPr lang="zh-CN" altLang="en-US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itchFamily="66" charset="0"/>
              <a:ea typeface="造字工房情书（非商用）常规体" pitchFamily="50" charset="-122"/>
            </a:endParaRPr>
          </a:p>
          <a:p>
            <a:pPr lvl="0" algn="ctr">
              <a:spcBef>
                <a:spcPct val="0"/>
              </a:spcBef>
            </a:pPr>
            <a:endParaRPr lang="en-US" altLang="zh-CN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itchFamily="66" charset="0"/>
              <a:ea typeface="造字工房情书（非商用）常规体" pitchFamily="50" charset="-122"/>
              <a:cs typeface="+mj-cs"/>
            </a:endParaRPr>
          </a:p>
        </p:txBody>
      </p:sp>
      <p:sp>
        <p:nvSpPr>
          <p:cNvPr id="5" name="右箭头 4">
            <a:hlinkClick r:id="rId5" action="ppaction://hlinksldjump"/>
          </p:cNvPr>
          <p:cNvSpPr/>
          <p:nvPr/>
        </p:nvSpPr>
        <p:spPr>
          <a:xfrm>
            <a:off x="8388424" y="4587974"/>
            <a:ext cx="720080" cy="504056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zuka Gothic Pr6N H" pitchFamily="34" charset="-128"/>
                <a:ea typeface="Kozuka Gothic Pr6N H" pitchFamily="34" charset="-128"/>
              </a:rPr>
              <a:t>SKIP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Kozuka Gothic Pr6N H" pitchFamily="34" charset="-128"/>
              <a:ea typeface="Kozuka Gothic Pr6N H" pitchFamily="34" charset="-128"/>
            </a:endParaRPr>
          </a:p>
        </p:txBody>
      </p:sp>
    </p:spTree>
    <p:custDataLst>
      <p:tags r:id="rId1"/>
    </p:custDataLst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8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57706"/>
            <a:ext cx="7203604" cy="4422356"/>
          </a:xfrm>
          <a:prstGeom prst="rect">
            <a:avLst/>
          </a:prstGeom>
        </p:spPr>
      </p:pic>
      <p:sp>
        <p:nvSpPr>
          <p:cNvPr id="5" name="标题 5"/>
          <p:cNvSpPr txBox="1">
            <a:spLocks/>
          </p:cNvSpPr>
          <p:nvPr/>
        </p:nvSpPr>
        <p:spPr>
          <a:xfrm>
            <a:off x="1043608" y="339502"/>
            <a:ext cx="7560840" cy="1152128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Shades of life</a:t>
            </a:r>
          </a:p>
          <a:p>
            <a:pPr lvl="0" algn="ctr">
              <a:spcBef>
                <a:spcPct val="0"/>
              </a:spcBef>
            </a:pPr>
            <a:r>
              <a:rPr lang="en-US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造字工房情书（非商用）常规体" pitchFamily="50" charset="-122"/>
                <a:cs typeface="+mj-cs"/>
              </a:rPr>
              <a:t>People together</a:t>
            </a:r>
          </a:p>
          <a:p>
            <a:pPr algn="ctr">
              <a:spcBef>
                <a:spcPct val="0"/>
              </a:spcBef>
            </a:pPr>
            <a:endParaRPr lang="zh-CN" alt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itchFamily="66" charset="0"/>
              <a:ea typeface="造字工房情书（非商用）常规体" pitchFamily="50" charset="-122"/>
            </a:endParaRPr>
          </a:p>
          <a:p>
            <a:pPr lvl="0" algn="ctr">
              <a:spcBef>
                <a:spcPct val="0"/>
              </a:spcBef>
            </a:pPr>
            <a:endParaRPr lang="en-US" altLang="zh-CN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itchFamily="66" charset="0"/>
              <a:ea typeface="造字工房情书（非商用）常规体" pitchFamily="50" charset="-122"/>
              <a:cs typeface="+mj-cs"/>
            </a:endParaRPr>
          </a:p>
        </p:txBody>
      </p:sp>
      <p:sp>
        <p:nvSpPr>
          <p:cNvPr id="6" name="右箭头 5">
            <a:hlinkClick r:id="rId4" action="ppaction://hlinksldjump"/>
          </p:cNvPr>
          <p:cNvSpPr/>
          <p:nvPr/>
        </p:nvSpPr>
        <p:spPr>
          <a:xfrm>
            <a:off x="8388424" y="4587974"/>
            <a:ext cx="720080" cy="504056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zuka Gothic Pr6N H" pitchFamily="34" charset="-128"/>
                <a:ea typeface="Kozuka Gothic Pr6N H" pitchFamily="34" charset="-128"/>
              </a:rPr>
              <a:t>SKIP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Kozuka Gothic Pr6N H" pitchFamily="34" charset="-128"/>
              <a:ea typeface="Kozuka Gothic Pr6N H" pitchFamily="34" charset="-128"/>
            </a:endParaRP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5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5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.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5696" y="145420"/>
            <a:ext cx="7308304" cy="4998080"/>
          </a:xfrm>
          <a:prstGeom prst="rect">
            <a:avLst/>
          </a:prstGeom>
        </p:spPr>
      </p:pic>
      <p:sp>
        <p:nvSpPr>
          <p:cNvPr id="3" name="标题 5"/>
          <p:cNvSpPr txBox="1">
            <a:spLocks/>
          </p:cNvSpPr>
          <p:nvPr/>
        </p:nvSpPr>
        <p:spPr>
          <a:xfrm>
            <a:off x="1043608" y="1059582"/>
            <a:ext cx="7560840" cy="1152128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Shades of life</a:t>
            </a:r>
          </a:p>
          <a:p>
            <a:pPr lvl="0" algn="ctr">
              <a:spcBef>
                <a:spcPct val="0"/>
              </a:spcBef>
            </a:pPr>
            <a:r>
              <a:rPr lang="en-US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造字工房情书（非商用）常规体" pitchFamily="50" charset="-122"/>
                <a:cs typeface="+mj-cs"/>
              </a:rPr>
              <a:t>People together</a:t>
            </a:r>
          </a:p>
          <a:p>
            <a:pPr algn="ctr">
              <a:spcBef>
                <a:spcPct val="0"/>
              </a:spcBef>
            </a:pPr>
            <a:endParaRPr lang="zh-CN" alt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itchFamily="66" charset="0"/>
              <a:ea typeface="造字工房情书（非商用）常规体" pitchFamily="50" charset="-122"/>
            </a:endParaRPr>
          </a:p>
          <a:p>
            <a:pPr lvl="0" algn="ctr">
              <a:spcBef>
                <a:spcPct val="0"/>
              </a:spcBef>
            </a:pPr>
            <a:endParaRPr lang="en-US" altLang="zh-CN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itchFamily="66" charset="0"/>
              <a:ea typeface="造字工房情书（非商用）常规体" pitchFamily="50" charset="-122"/>
              <a:cs typeface="+mj-cs"/>
            </a:endParaRPr>
          </a:p>
        </p:txBody>
      </p:sp>
      <p:sp>
        <p:nvSpPr>
          <p:cNvPr id="4" name="右箭头 3">
            <a:hlinkClick r:id="rId4" action="ppaction://hlinksldjump"/>
          </p:cNvPr>
          <p:cNvSpPr/>
          <p:nvPr/>
        </p:nvSpPr>
        <p:spPr>
          <a:xfrm>
            <a:off x="8388424" y="4587974"/>
            <a:ext cx="720080" cy="504056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zuka Gothic Pr6N H" pitchFamily="34" charset="-128"/>
                <a:ea typeface="Kozuka Gothic Pr6N H" pitchFamily="34" charset="-128"/>
              </a:rPr>
              <a:t>SKIP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Kozuka Gothic Pr6N H" pitchFamily="34" charset="-128"/>
              <a:ea typeface="Kozuka Gothic Pr6N H" pitchFamily="34" charset="-128"/>
            </a:endParaRP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33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33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9632" y="0"/>
            <a:ext cx="6555051" cy="5143500"/>
          </a:xfrm>
          <a:prstGeom prst="rect">
            <a:avLst/>
          </a:prstGeom>
        </p:spPr>
      </p:pic>
      <p:sp>
        <p:nvSpPr>
          <p:cNvPr id="3" name="标题 5"/>
          <p:cNvSpPr txBox="1">
            <a:spLocks/>
          </p:cNvSpPr>
          <p:nvPr/>
        </p:nvSpPr>
        <p:spPr>
          <a:xfrm>
            <a:off x="971600" y="0"/>
            <a:ext cx="7560840" cy="1152128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zh-CN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Shades of life</a:t>
            </a:r>
          </a:p>
          <a:p>
            <a:pPr lvl="0" algn="ctr">
              <a:spcBef>
                <a:spcPct val="0"/>
              </a:spcBef>
            </a:pPr>
            <a:r>
              <a:rPr lang="en-US" altLang="zh-CN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造字工房情书（非商用）常规体" pitchFamily="50" charset="-122"/>
                <a:cs typeface="+mj-cs"/>
              </a:rPr>
              <a:t>People together</a:t>
            </a:r>
          </a:p>
          <a:p>
            <a:pPr algn="ctr">
              <a:spcBef>
                <a:spcPct val="0"/>
              </a:spcBef>
            </a:pPr>
            <a:endParaRPr lang="zh-CN" altLang="en-US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itchFamily="66" charset="0"/>
              <a:ea typeface="造字工房情书（非商用）常规体" pitchFamily="50" charset="-122"/>
            </a:endParaRPr>
          </a:p>
          <a:p>
            <a:pPr lvl="0" algn="ctr">
              <a:spcBef>
                <a:spcPct val="0"/>
              </a:spcBef>
            </a:pPr>
            <a:endParaRPr lang="en-US" altLang="zh-CN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itchFamily="66" charset="0"/>
              <a:ea typeface="造字工房情书（非商用）常规体" pitchFamily="50" charset="-122"/>
              <a:cs typeface="+mj-cs"/>
            </a:endParaRPr>
          </a:p>
        </p:txBody>
      </p:sp>
      <p:sp>
        <p:nvSpPr>
          <p:cNvPr id="4" name="右箭头 3">
            <a:hlinkClick r:id="rId4" action="ppaction://hlinksldjump"/>
          </p:cNvPr>
          <p:cNvSpPr/>
          <p:nvPr/>
        </p:nvSpPr>
        <p:spPr>
          <a:xfrm>
            <a:off x="8388424" y="4587974"/>
            <a:ext cx="720080" cy="504056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zuka Gothic Pr6N H" pitchFamily="34" charset="-128"/>
                <a:ea typeface="Kozuka Gothic Pr6N H" pitchFamily="34" charset="-128"/>
              </a:rPr>
              <a:t>SKIP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Kozuka Gothic Pr6N H" pitchFamily="34" charset="-128"/>
              <a:ea typeface="Kozuka Gothic Pr6N H" pitchFamily="34" charset="-128"/>
            </a:endParaRPr>
          </a:p>
        </p:txBody>
      </p:sp>
    </p:spTree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0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993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993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44713" y="0"/>
            <a:ext cx="5135599" cy="5143500"/>
          </a:xfrm>
          <a:prstGeom prst="rect">
            <a:avLst/>
          </a:prstGeom>
        </p:spPr>
      </p:pic>
      <p:sp>
        <p:nvSpPr>
          <p:cNvPr id="3" name="标题 5"/>
          <p:cNvSpPr txBox="1">
            <a:spLocks/>
          </p:cNvSpPr>
          <p:nvPr/>
        </p:nvSpPr>
        <p:spPr>
          <a:xfrm>
            <a:off x="251520" y="1707654"/>
            <a:ext cx="2592288" cy="648072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spcBef>
                <a:spcPct val="0"/>
              </a:spcBef>
            </a:pPr>
            <a:r>
              <a:rPr lang="en-US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Shades of life</a:t>
            </a:r>
            <a:endParaRPr kumimoji="0" lang="zh-CN" altLang="en-US" sz="3200" b="1" i="0" u="none" strike="noStrike" kern="1200" cap="none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k Free" pitchFamily="66" charset="0"/>
              <a:ea typeface="造字工房情书（非商用）常规体" pitchFamily="50" charset="-122"/>
              <a:cs typeface="+mj-cs"/>
            </a:endParaRPr>
          </a:p>
        </p:txBody>
      </p:sp>
      <p:sp>
        <p:nvSpPr>
          <p:cNvPr id="4" name="标题 5"/>
          <p:cNvSpPr txBox="1">
            <a:spLocks/>
          </p:cNvSpPr>
          <p:nvPr/>
        </p:nvSpPr>
        <p:spPr>
          <a:xfrm>
            <a:off x="6732240" y="1635646"/>
            <a:ext cx="2160240" cy="648072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spcBef>
                <a:spcPct val="0"/>
              </a:spcBef>
            </a:pPr>
            <a:r>
              <a:rPr lang="en-US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造字工房情书（非商用）常规体" pitchFamily="50" charset="-122"/>
              </a:rPr>
              <a:t>    I am    </a:t>
            </a:r>
            <a:endParaRPr kumimoji="0" lang="zh-CN" altLang="en-US" sz="3200" b="1" i="0" u="none" strike="noStrike" kern="1200" cap="none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k Free" pitchFamily="66" charset="0"/>
              <a:ea typeface="造字工房情书（非商用）常规体" pitchFamily="50" charset="-122"/>
              <a:cs typeface="+mj-cs"/>
            </a:endParaRPr>
          </a:p>
        </p:txBody>
      </p:sp>
    </p:spTree>
  </p:cSld>
  <p:clrMapOvr>
    <a:masterClrMapping/>
  </p:clrMapOvr>
  <p:transition advTm="164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FF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A3CF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" grpId="2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223554"/>
            <a:ext cx="6480720" cy="4617513"/>
          </a:xfrm>
          <a:prstGeom prst="rect">
            <a:avLst/>
          </a:prstGeom>
        </p:spPr>
      </p:pic>
      <p:sp>
        <p:nvSpPr>
          <p:cNvPr id="3" name="标题 5"/>
          <p:cNvSpPr txBox="1">
            <a:spLocks/>
          </p:cNvSpPr>
          <p:nvPr/>
        </p:nvSpPr>
        <p:spPr>
          <a:xfrm>
            <a:off x="3491880" y="1923678"/>
            <a:ext cx="5486400" cy="425054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zh-CN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  <a:ea typeface="造字工房情书（非商用）常规体" pitchFamily="50" charset="-122"/>
                <a:cs typeface="+mj-cs"/>
              </a:rPr>
              <a:t>I am scrawny I am well fed</a:t>
            </a:r>
            <a:endParaRPr kumimoji="0" lang="zh-CN" altLang="en-US" sz="3200" b="1" i="0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k Free" pitchFamily="66" charset="0"/>
              <a:ea typeface="造字工房情书（非商用）常规体" pitchFamily="50" charset="-122"/>
              <a:cs typeface="+mj-cs"/>
            </a:endParaRPr>
          </a:p>
        </p:txBody>
      </p:sp>
      <p:sp>
        <p:nvSpPr>
          <p:cNvPr id="4" name="右箭头 3">
            <a:hlinkClick r:id="rId4" action="ppaction://hlinksldjump"/>
          </p:cNvPr>
          <p:cNvSpPr/>
          <p:nvPr/>
        </p:nvSpPr>
        <p:spPr>
          <a:xfrm>
            <a:off x="8388424" y="4587974"/>
            <a:ext cx="720080" cy="504056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zuka Gothic Pr6N H" pitchFamily="34" charset="-128"/>
                <a:ea typeface="Kozuka Gothic Pr6N H" pitchFamily="34" charset="-128"/>
              </a:rPr>
              <a:t>SKIP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Kozuka Gothic Pr6N H" pitchFamily="34" charset="-128"/>
              <a:ea typeface="Kozuka Gothic Pr6N H" pitchFamily="34" charset="-128"/>
            </a:endParaRPr>
          </a:p>
        </p:txBody>
      </p:sp>
    </p:spTree>
  </p:cSld>
  <p:clrMapOvr>
    <a:masterClrMapping/>
  </p:clrMapOvr>
  <p:transition advTm="17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" dur="25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1FC1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1FC1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195486"/>
            <a:ext cx="6912768" cy="4598225"/>
          </a:xfrm>
          <a:prstGeom prst="rect">
            <a:avLst/>
          </a:prstGeom>
        </p:spPr>
      </p:pic>
      <p:sp>
        <p:nvSpPr>
          <p:cNvPr id="3" name="标题 5"/>
          <p:cNvSpPr txBox="1">
            <a:spLocks/>
          </p:cNvSpPr>
          <p:nvPr/>
        </p:nvSpPr>
        <p:spPr>
          <a:xfrm>
            <a:off x="1907704" y="771550"/>
            <a:ext cx="5486400" cy="425054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zh-CN" sz="3200" b="1" dirty="0" smtClean="0">
                <a:solidFill>
                  <a:schemeClr val="bg1"/>
                </a:solidFill>
                <a:latin typeface="Ink Free" pitchFamily="66" charset="0"/>
                <a:ea typeface="造字工房情书（非商用）常规体" pitchFamily="50" charset="-122"/>
                <a:cs typeface="+mj-cs"/>
              </a:rPr>
              <a:t>I am starving for attention</a:t>
            </a:r>
            <a:endParaRPr kumimoji="0" lang="zh-CN" altLang="en-US" sz="3200" b="1" i="0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Ink Free" pitchFamily="66" charset="0"/>
              <a:ea typeface="造字工房情书（非商用）常规体" pitchFamily="50" charset="-122"/>
              <a:cs typeface="+mj-cs"/>
            </a:endParaRPr>
          </a:p>
        </p:txBody>
      </p:sp>
      <p:sp>
        <p:nvSpPr>
          <p:cNvPr id="4" name="右箭头 3">
            <a:hlinkClick r:id="rId4" action="ppaction://hlinksldjump"/>
          </p:cNvPr>
          <p:cNvSpPr/>
          <p:nvPr/>
        </p:nvSpPr>
        <p:spPr>
          <a:xfrm>
            <a:off x="8388424" y="4587974"/>
            <a:ext cx="720080" cy="504056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zuka Gothic Pr6N H" pitchFamily="34" charset="-128"/>
                <a:ea typeface="Kozuka Gothic Pr6N H" pitchFamily="34" charset="-128"/>
              </a:rPr>
              <a:t>SKIP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Kozuka Gothic Pr6N H" pitchFamily="34" charset="-128"/>
              <a:ea typeface="Kozuka Gothic Pr6N H" pitchFamily="34" charset="-128"/>
            </a:endParaRPr>
          </a:p>
        </p:txBody>
      </p:sp>
    </p:spTree>
  </p:cSld>
  <p:clrMapOvr>
    <a:masterClrMapping/>
  </p:clrMapOvr>
  <p:transition advTm="28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1" dur="25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231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25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231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16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1083" y="0"/>
            <a:ext cx="6861834" cy="5143500"/>
          </a:xfrm>
          <a:prstGeom prst="rect">
            <a:avLst/>
          </a:prstGeom>
        </p:spPr>
      </p:pic>
      <p:sp>
        <p:nvSpPr>
          <p:cNvPr id="4" name="标题 5"/>
          <p:cNvSpPr txBox="1">
            <a:spLocks/>
          </p:cNvSpPr>
          <p:nvPr/>
        </p:nvSpPr>
        <p:spPr>
          <a:xfrm>
            <a:off x="827584" y="411510"/>
            <a:ext cx="7560840" cy="432048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zh-CN" sz="3200" b="1" dirty="0" smtClean="0">
                <a:solidFill>
                  <a:schemeClr val="bg1"/>
                </a:solidFill>
                <a:latin typeface="Ink Free" pitchFamily="66" charset="0"/>
                <a:ea typeface="造字工房情书（非商用）常规体" pitchFamily="50" charset="-122"/>
                <a:cs typeface="+mj-cs"/>
              </a:rPr>
              <a:t>I am famous I am cryptic</a:t>
            </a:r>
            <a:endParaRPr kumimoji="0" lang="zh-CN" altLang="en-US" sz="3200" b="1" i="0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Ink Free" pitchFamily="66" charset="0"/>
              <a:ea typeface="造字工房情书（非商用）常规体" pitchFamily="50" charset="-122"/>
              <a:cs typeface="+mj-cs"/>
            </a:endParaRPr>
          </a:p>
        </p:txBody>
      </p:sp>
      <p:sp>
        <p:nvSpPr>
          <p:cNvPr id="6" name="右箭头 5">
            <a:hlinkClick r:id="rId4" action="ppaction://hlinksldjump"/>
          </p:cNvPr>
          <p:cNvSpPr/>
          <p:nvPr/>
        </p:nvSpPr>
        <p:spPr>
          <a:xfrm>
            <a:off x="8388424" y="4587974"/>
            <a:ext cx="720080" cy="504056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zuka Gothic Pr6N H" pitchFamily="34" charset="-128"/>
                <a:ea typeface="Kozuka Gothic Pr6N H" pitchFamily="34" charset="-128"/>
              </a:rPr>
              <a:t>SKIP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Kozuka Gothic Pr6N H" pitchFamily="34" charset="-128"/>
              <a:ea typeface="Kozuka Gothic Pr6N H" pitchFamily="34" charset="-128"/>
            </a:endParaRPr>
          </a:p>
        </p:txBody>
      </p:sp>
    </p:spTree>
  </p:cSld>
  <p:clrMapOvr>
    <a:masterClrMapping/>
  </p:clrMapOvr>
  <p:transition advTm="26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to="1.5" calcmode="lin" valueType="num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8" dur="25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25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591</Words>
  <Application>Microsoft Office PowerPoint</Application>
  <PresentationFormat>全屏显示(16:9)</PresentationFormat>
  <Paragraphs>215</Paragraphs>
  <Slides>64</Slides>
  <Notes>64</Notes>
  <HiddenSlides>0</HiddenSlides>
  <MMClips>2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64</vt:i4>
      </vt:variant>
    </vt:vector>
  </HeadingPairs>
  <TitlesOfParts>
    <vt:vector size="73" baseType="lpstr">
      <vt:lpstr>Arial</vt:lpstr>
      <vt:lpstr>宋体</vt:lpstr>
      <vt:lpstr>Tempus Sans ITC</vt:lpstr>
      <vt:lpstr>等线 Light</vt:lpstr>
      <vt:lpstr>Kozuka Gothic Pr6N H</vt:lpstr>
      <vt:lpstr>Ink Free</vt:lpstr>
      <vt:lpstr>造字工房情书（非商用）常规体</vt:lpstr>
      <vt:lpstr>Calibri</vt:lpstr>
      <vt:lpstr>Office 主题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  <vt:lpstr>幻灯片 34</vt:lpstr>
      <vt:lpstr>幻灯片 35</vt:lpstr>
      <vt:lpstr>幻灯片 36</vt:lpstr>
      <vt:lpstr>幻灯片 37</vt:lpstr>
      <vt:lpstr>幻灯片 38</vt:lpstr>
      <vt:lpstr>幻灯片 39</vt:lpstr>
      <vt:lpstr>幻灯片 40</vt:lpstr>
      <vt:lpstr>幻灯片 41</vt:lpstr>
      <vt:lpstr>幻灯片 42</vt:lpstr>
      <vt:lpstr>幻灯片 43</vt:lpstr>
      <vt:lpstr>幻灯片 44</vt:lpstr>
      <vt:lpstr>幻灯片 45</vt:lpstr>
      <vt:lpstr>幻灯片 46</vt:lpstr>
      <vt:lpstr>幻灯片 47</vt:lpstr>
      <vt:lpstr>幻灯片 48</vt:lpstr>
      <vt:lpstr>幻灯片 49</vt:lpstr>
      <vt:lpstr>幻灯片 50</vt:lpstr>
      <vt:lpstr>幻灯片 51</vt:lpstr>
      <vt:lpstr>幻灯片 52</vt:lpstr>
      <vt:lpstr>幻灯片 53</vt:lpstr>
      <vt:lpstr>幻灯片 54</vt:lpstr>
      <vt:lpstr>幻灯片 55</vt:lpstr>
      <vt:lpstr>幻灯片 56</vt:lpstr>
      <vt:lpstr>幻灯片 57</vt:lpstr>
      <vt:lpstr>幻灯片 58</vt:lpstr>
      <vt:lpstr>幻灯片 59</vt:lpstr>
      <vt:lpstr>幻灯片 60</vt:lpstr>
      <vt:lpstr>幻灯片 61</vt:lpstr>
      <vt:lpstr>幻灯片 62</vt:lpstr>
      <vt:lpstr>幻灯片 63</vt:lpstr>
      <vt:lpstr>幻灯片 64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lenovo</dc:creator>
  <cp:lastModifiedBy>f</cp:lastModifiedBy>
  <cp:revision>8</cp:revision>
  <dcterms:created xsi:type="dcterms:W3CDTF">2019-01-20T01:13:44Z</dcterms:created>
  <dcterms:modified xsi:type="dcterms:W3CDTF">2019-01-20T13:29:02Z</dcterms:modified>
</cp:coreProperties>
</file>