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0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87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DFA7C-0E9B-46F5-96D2-55ABE4851F99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0FF4D-B342-4EFC-BCA0-03E08CB495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3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2C23-0F6F-4191-8462-0DE535D06A5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8545-DAD4-40AD-9694-97D3869FF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406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2C23-0F6F-4191-8462-0DE535D06A5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8545-DAD4-40AD-9694-97D3869FF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32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2C23-0F6F-4191-8462-0DE535D06A5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8545-DAD4-40AD-9694-97D3869FF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63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2C23-0F6F-4191-8462-0DE535D06A5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8545-DAD4-40AD-9694-97D3869FF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085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2C23-0F6F-4191-8462-0DE535D06A5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8545-DAD4-40AD-9694-97D3869FF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395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2C23-0F6F-4191-8462-0DE535D06A5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8545-DAD4-40AD-9694-97D3869FF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93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2C23-0F6F-4191-8462-0DE535D06A5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8545-DAD4-40AD-9694-97D3869FF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85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2C23-0F6F-4191-8462-0DE535D06A5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8545-DAD4-40AD-9694-97D3869FF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01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2C23-0F6F-4191-8462-0DE535D06A5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8545-DAD4-40AD-9694-97D3869FF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73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2C23-0F6F-4191-8462-0DE535D06A5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8545-DAD4-40AD-9694-97D3869FF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351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2C23-0F6F-4191-8462-0DE535D06A5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8545-DAD4-40AD-9694-97D3869FF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607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72C23-0F6F-4191-8462-0DE535D06A5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8545-DAD4-40AD-9694-97D3869FF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71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789552"/>
            <a:ext cx="5486400" cy="1181138"/>
          </a:xfrm>
        </p:spPr>
        <p:txBody>
          <a:bodyPr>
            <a:no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</a:rPr>
              <a:t>PERSONAL </a:t>
            </a:r>
            <a:br>
              <a:rPr lang="en-US" altLang="zh-CN" sz="4000" dirty="0" smtClean="0">
                <a:solidFill>
                  <a:schemeClr val="bg1"/>
                </a:solidFill>
              </a:rPr>
            </a:br>
            <a:r>
              <a:rPr lang="en-US" altLang="zh-CN" sz="4000" dirty="0" smtClean="0">
                <a:solidFill>
                  <a:schemeClr val="bg1"/>
                </a:solidFill>
              </a:rPr>
              <a:t>DATA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195736" y="3327834"/>
            <a:ext cx="5486400" cy="1242138"/>
          </a:xfrm>
        </p:spPr>
        <p:txBody>
          <a:bodyPr>
            <a:noAutofit/>
          </a:bodyPr>
          <a:lstStyle/>
          <a:p>
            <a:r>
              <a:rPr lang="zh-CN" alt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主题内容：</a:t>
            </a:r>
            <a:r>
              <a:rPr lang="en-US" altLang="zh-CN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data</a:t>
            </a:r>
          </a:p>
          <a:p>
            <a:r>
              <a:rPr lang="zh-CN" alt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作者：吴月迪</a:t>
            </a:r>
            <a:endParaRPr lang="en-US" altLang="zh-CN" sz="24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单位：华南师范大学外文学院</a:t>
            </a:r>
            <a:endParaRPr lang="zh-CN" altLang="en-US" sz="2400" b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15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:sndAc>
          <p:stSnd>
            <p:snd r:embed="rId2" name="Kesha-This Is Me.wav"/>
          </p:stSnd>
        </p:sndAc>
      </p:transition>
    </mc:Choice>
    <mc:Fallback>
      <p:transition spd="slow" advClick="0" advTm="1000">
        <p:sndAc>
          <p:stSnd>
            <p:snd r:embed="rId2" name="Kesha-This Is M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 know that there’s a place for us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r="14167"/>
          <a:stretch>
            <a:fillRect/>
          </a:stretch>
        </p:blipFill>
        <p:spPr>
          <a:xfrm>
            <a:off x="1835696" y="465516"/>
            <a:ext cx="5256584" cy="3114346"/>
          </a:xfrm>
        </p:spPr>
      </p:pic>
    </p:spTree>
    <p:extLst>
      <p:ext uri="{BB962C8B-B14F-4D97-AF65-F5344CB8AC3E}">
        <p14:creationId xmlns:p14="http://schemas.microsoft.com/office/powerpoint/2010/main" val="312270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8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5500"/>
          <a:stretch>
            <a:fillRect/>
          </a:stretch>
        </p:blipFill>
        <p:spPr>
          <a:xfrm>
            <a:off x="1763688" y="681540"/>
            <a:ext cx="5328592" cy="3086100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we are glorious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7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500"/>
    </mc:Choice>
    <mc:Fallback xmlns="">
      <p:transition spd="slow" advClick="0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accel="50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accel="50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" b="331"/>
          <a:stretch>
            <a:fillRect/>
          </a:stretch>
        </p:blipFill>
        <p:spPr>
          <a:xfrm>
            <a:off x="1619672" y="1113588"/>
            <a:ext cx="5400600" cy="3186354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475656" y="573528"/>
            <a:ext cx="6884168" cy="603647"/>
          </a:xfrm>
        </p:spPr>
        <p:txBody>
          <a:bodyPr>
            <a:no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When the sharpest words </a:t>
            </a:r>
            <a:r>
              <a:rPr lang="en-US" altLang="zh-CN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wanna</a:t>
            </a: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cut me down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4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2288" y="459581"/>
            <a:ext cx="5299992" cy="3086100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91680" y="3867894"/>
            <a:ext cx="7632848" cy="603647"/>
          </a:xfrm>
        </p:spPr>
        <p:txBody>
          <a:bodyPr>
            <a:no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I’ m </a:t>
            </a:r>
            <a:r>
              <a:rPr lang="en-US" altLang="zh-CN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gonna</a:t>
            </a: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send a flood </a:t>
            </a:r>
            <a:r>
              <a:rPr lang="en-US" altLang="zh-CN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gonna</a:t>
            </a: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drown them out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750"/>
    </mc:Choice>
    <mc:Fallback xmlns="">
      <p:transition spd="slow" advClick="0" advTm="4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4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5500"/>
          <a:stretch>
            <a:fillRect/>
          </a:stretch>
        </p:blipFill>
        <p:spPr>
          <a:xfrm>
            <a:off x="1835696" y="627534"/>
            <a:ext cx="5328592" cy="3086100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63688" y="3921900"/>
            <a:ext cx="5486400" cy="603647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 am brave I am bruised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97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90"/>
    </mc:Choice>
    <mc:Fallback xmlns="">
      <p:transition spd="slow" advClick="0" advTm="2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99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2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27" tmFilter="0, 0; 0.125,0.2665; 0.25,0.4; 0.375,0.465; 0.5,0.5;  0.625,0.535; 0.75,0.6; 0.875,0.7335; 1,1">
                                          <p:stCondLst>
                                            <p:cond delay="7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64" tmFilter="0, 0; 0.125,0.2665; 0.25,0.4; 0.375,0.465; 0.5,0.5;  0.625,0.535; 0.75,0.6; 0.875,0.7335; 1,1">
                                          <p:stCondLst>
                                            <p:cond delay="14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" tmFilter="0, 0; 0.125,0.2665; 0.25,0.4; 0.375,0.465; 0.5,0.5;  0.625,0.535; 0.75,0.6; 0.875,0.7335; 1,1">
                                          <p:stCondLst>
                                            <p:cond delay="181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8">
                                          <p:stCondLst>
                                            <p:cond delay="7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82" decel="50000">
                                          <p:stCondLst>
                                            <p:cond delay="74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8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82" decel="50000">
                                          <p:stCondLst>
                                            <p:cond delay="146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8">
                                          <p:stCondLst>
                                            <p:cond delay="179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82" decel="50000">
                                          <p:stCondLst>
                                            <p:cond delay="182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8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82" decel="50000">
                                          <p:stCondLst>
                                            <p:cond delay="20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5500"/>
          <a:stretch>
            <a:fillRect/>
          </a:stretch>
        </p:blipFill>
        <p:spPr>
          <a:xfrm>
            <a:off x="1907704" y="735546"/>
            <a:ext cx="5112568" cy="3086100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 am who I’m meant to be this is me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08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90"/>
    </mc:Choice>
    <mc:Fallback xmlns="">
      <p:transition spd="slow" advClick="0" advTm="3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5500"/>
          <a:stretch>
            <a:fillRect/>
          </a:stretch>
        </p:blipFill>
        <p:spPr>
          <a:xfrm>
            <a:off x="1763688" y="735546"/>
            <a:ext cx="5112568" cy="3132348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Look </a:t>
            </a: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 ’cause here I come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15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50"/>
    </mc:Choice>
    <mc:Fallback xmlns="">
      <p:transition spd="slow" advClick="0" advTm="4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" b="495"/>
          <a:stretch>
            <a:fillRect/>
          </a:stretch>
        </p:blipFill>
        <p:spPr>
          <a:xfrm>
            <a:off x="1907704" y="735546"/>
            <a:ext cx="5328592" cy="3086100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6524128" cy="603647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I’m marching on to the beat I drum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1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50"/>
    </mc:Choice>
    <mc:Fallback xmlns="">
      <p:transition spd="slow" advClick="0" advTm="4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4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25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25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225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r="5667"/>
          <a:stretch>
            <a:fillRect/>
          </a:stretch>
        </p:blipFill>
        <p:spPr>
          <a:xfrm>
            <a:off x="1763688" y="843558"/>
            <a:ext cx="5328592" cy="3086100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I’m not scared to be seen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17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30"/>
    </mc:Choice>
    <mc:Fallback xmlns="">
      <p:transition spd="slow" advClick="0" advTm="3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6" b="21406"/>
          <a:stretch>
            <a:fillRect/>
          </a:stretch>
        </p:blipFill>
        <p:spPr>
          <a:xfrm>
            <a:off x="1763688" y="843558"/>
            <a:ext cx="5400600" cy="3086100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 make no apologies this is me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2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20"/>
    </mc:Choice>
    <mc:Fallback xmlns="">
      <p:transition spd="slow" advClick="0" advTm="2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2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2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4932">
            <a:off x="586413" y="1520270"/>
            <a:ext cx="3518230" cy="2170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328">
            <a:off x="4992426" y="1528857"/>
            <a:ext cx="3661804" cy="2139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21631"/>
            <a:ext cx="4680520" cy="3218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450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5500"/>
          <a:stretch>
            <a:fillRect/>
          </a:stretch>
        </p:blipFill>
        <p:spPr>
          <a:xfrm>
            <a:off x="323528" y="1113588"/>
            <a:ext cx="4320480" cy="3042338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364088" y="1700065"/>
            <a:ext cx="4499992" cy="495139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Oh-oh-oh-oh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170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51" y="2094649"/>
            <a:ext cx="4597400" cy="52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51" y="2463738"/>
            <a:ext cx="4597400" cy="52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916" y="2837260"/>
            <a:ext cx="4602163" cy="52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14" y="3219822"/>
            <a:ext cx="6473825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53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490"/>
    </mc:Choice>
    <mc:Fallback xmlns="">
      <p:transition spd="slow" advClick="0" advTm="14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2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202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2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2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2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6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226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8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25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22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3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466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466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5500"/>
          <a:stretch>
            <a:fillRect/>
          </a:stretch>
        </p:blipFill>
        <p:spPr>
          <a:xfrm>
            <a:off x="1763688" y="555526"/>
            <a:ext cx="5328592" cy="3266120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6308104" cy="603647"/>
          </a:xfrm>
        </p:spPr>
        <p:txBody>
          <a:bodyPr>
            <a:no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Another round of bullets hits my skin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57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30"/>
    </mc:Choice>
    <mc:Fallback xmlns="">
      <p:transition spd="slow" advClick="0" advTm="4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r="4182"/>
          <a:stretch>
            <a:fillRect/>
          </a:stretch>
        </p:blipFill>
        <p:spPr>
          <a:xfrm>
            <a:off x="1403648" y="555526"/>
            <a:ext cx="5760640" cy="3402378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7584" y="4137924"/>
            <a:ext cx="8640960" cy="603647"/>
          </a:xfrm>
        </p:spPr>
        <p:txBody>
          <a:bodyPr>
            <a:no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Well fire away  ’cause today I won’t let the shame sink in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5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420"/>
    </mc:Choice>
    <mc:Fallback xmlns="">
      <p:transition spd="slow" advClick="0" advTm="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4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555526"/>
            <a:ext cx="5400600" cy="3158108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6596136" cy="603647"/>
          </a:xfrm>
        </p:spPr>
        <p:txBody>
          <a:bodyPr>
            <a:no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 are bursting through the barricades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1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30"/>
    </mc:Choice>
    <mc:Fallback xmlns="">
      <p:transition spd="slow" advClick="0" advTm="3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" r="6167"/>
          <a:stretch>
            <a:fillRect/>
          </a:stretch>
        </p:blipFill>
        <p:spPr>
          <a:xfrm>
            <a:off x="1907704" y="789552"/>
            <a:ext cx="5184576" cy="3086100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835696" y="4137924"/>
            <a:ext cx="7776864" cy="378042"/>
          </a:xfrm>
        </p:spPr>
        <p:txBody>
          <a:bodyPr>
            <a:no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reaching for the sun we are warriors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60166"/>
            <a:ext cx="4895850" cy="68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61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750"/>
    </mc:Choice>
    <mc:Fallback xmlns="">
      <p:transition spd="slow" advClick="0" advTm="6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3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353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3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3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5500"/>
          <a:stretch>
            <a:fillRect/>
          </a:stretch>
        </p:blipFill>
        <p:spPr>
          <a:xfrm>
            <a:off x="1835696" y="555526"/>
            <a:ext cx="5486400" cy="3266120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6308104" cy="603647"/>
          </a:xfrm>
        </p:spPr>
        <p:txBody>
          <a:bodyPr>
            <a:no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Won’t let them break me down to dust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93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70"/>
    </mc:Choice>
    <mc:Fallback xmlns="">
      <p:transition spd="slow" advClick="0" advTm="2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 know that there’s a place for us 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" r="7832"/>
          <a:stretch>
            <a:fillRect/>
          </a:stretch>
        </p:blipFill>
        <p:spPr>
          <a:xfrm>
            <a:off x="1763688" y="699542"/>
            <a:ext cx="5256584" cy="3176110"/>
          </a:xfrm>
        </p:spPr>
      </p:pic>
    </p:spTree>
    <p:extLst>
      <p:ext uri="{BB962C8B-B14F-4D97-AF65-F5344CB8AC3E}">
        <p14:creationId xmlns:p14="http://schemas.microsoft.com/office/powerpoint/2010/main" val="2936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50"/>
    </mc:Choice>
    <mc:Fallback xmlns="">
      <p:transition spd="slow" advClick="0" advTm="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5500"/>
          <a:stretch>
            <a:fillRect/>
          </a:stretch>
        </p:blipFill>
        <p:spPr>
          <a:xfrm>
            <a:off x="1763688" y="555526"/>
            <a:ext cx="5486400" cy="3266120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we are glorious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25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30"/>
    </mc:Choice>
    <mc:Fallback xmlns="">
      <p:transition spd="slow" advClick="0" advTm="4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8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39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38" tmFilter="0, 0; 0.125,0.2665; 0.25,0.4; 0.375,0.465; 0.5,0.5;  0.625,0.535; 0.75,0.6; 0.875,0.7335; 1,1">
                                          <p:stCondLst>
                                            <p:cond delay="12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19" tmFilter="0, 0; 0.125,0.2665; 0.25,0.4; 0.375,0.465; 0.5,0.5;  0.625,0.535; 0.75,0.6; 0.875,0.7335; 1,1">
                                          <p:stCondLst>
                                            <p:cond delay="24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6" tmFilter="0, 0; 0.125,0.2665; 0.25,0.4; 0.375,0.465; 0.5,0.5;  0.625,0.535; 0.75,0.6; 0.875,0.7335; 1,1">
                                          <p:stCondLst>
                                            <p:cond delay="308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48">
                                          <p:stCondLst>
                                            <p:cond delay="12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310" decel="50000">
                                          <p:stCondLst>
                                            <p:cond delay="126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48">
                                          <p:stCondLst>
                                            <p:cond delay="244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310" decel="50000">
                                          <p:stCondLst>
                                            <p:cond delay="249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48">
                                          <p:stCondLst>
                                            <p:cond delay="30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310" decel="50000">
                                          <p:stCondLst>
                                            <p:cond delay="311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48">
                                          <p:stCondLst>
                                            <p:cond delay="337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310" decel="50000">
                                          <p:stCondLst>
                                            <p:cond delay="34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19672" y="4029912"/>
            <a:ext cx="7892280" cy="603647"/>
          </a:xfrm>
        </p:spPr>
        <p:txBody>
          <a:bodyPr>
            <a:no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When the sharpest words </a:t>
            </a:r>
            <a:r>
              <a:rPr lang="en-US" altLang="zh-CN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wanna</a:t>
            </a: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cut me down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1835696" y="627534"/>
            <a:ext cx="5486400" cy="3194112"/>
          </a:xfrm>
        </p:spPr>
      </p:pic>
    </p:spTree>
    <p:extLst>
      <p:ext uri="{BB962C8B-B14F-4D97-AF65-F5344CB8AC3E}">
        <p14:creationId xmlns:p14="http://schemas.microsoft.com/office/powerpoint/2010/main" val="8746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70"/>
    </mc:Choice>
    <mc:Fallback xmlns="">
      <p:transition spd="slow" advClick="0" advTm="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7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7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7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5500"/>
          <a:stretch>
            <a:fillRect/>
          </a:stretch>
        </p:blipFill>
        <p:spPr>
          <a:xfrm>
            <a:off x="1979712" y="555526"/>
            <a:ext cx="5486400" cy="3266120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6452120" cy="603647"/>
          </a:xfrm>
        </p:spPr>
        <p:txBody>
          <a:bodyPr>
            <a:noAutofit/>
          </a:bodyPr>
          <a:lstStyle/>
          <a:p>
            <a:r>
              <a:rPr lang="en-US" altLang="zh-CN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Gonna</a:t>
            </a: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send a flood </a:t>
            </a:r>
            <a:r>
              <a:rPr lang="en-US" altLang="zh-CN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gonna</a:t>
            </a: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drown them out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84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35696" y="3921900"/>
            <a:ext cx="5486400" cy="425054"/>
          </a:xfrm>
        </p:spPr>
        <p:txBody>
          <a:bodyPr>
            <a:normAutofit fontScale="90000"/>
          </a:bodyPr>
          <a:lstStyle/>
          <a:p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I’m not a stranger to the dark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r="5667"/>
          <a:stretch>
            <a:fillRect/>
          </a:stretch>
        </p:blipFill>
        <p:spPr>
          <a:xfrm>
            <a:off x="1907704" y="681540"/>
            <a:ext cx="5040560" cy="3192289"/>
          </a:xfrm>
        </p:spPr>
      </p:pic>
    </p:spTree>
    <p:extLst>
      <p:ext uri="{BB962C8B-B14F-4D97-AF65-F5344CB8AC3E}">
        <p14:creationId xmlns:p14="http://schemas.microsoft.com/office/powerpoint/2010/main" val="332457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 b="10526"/>
          <a:stretch>
            <a:fillRect/>
          </a:stretch>
        </p:blipFill>
        <p:spPr>
          <a:xfrm>
            <a:off x="1763688" y="627534"/>
            <a:ext cx="5400600" cy="3140106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I’m brave I am bruised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83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80"/>
    </mc:Choice>
    <mc:Fallback xmlns="">
      <p:transition spd="slow" advClick="0" advTm="4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92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92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>
            <a:fillRect/>
          </a:stretch>
        </p:blipFill>
        <p:spPr>
          <a:xfrm>
            <a:off x="1763688" y="483518"/>
            <a:ext cx="5256584" cy="3338128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 am who I’m meant to be this is me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1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10"/>
    </mc:Choice>
    <mc:Fallback xmlns="">
      <p:transition spd="slow" advClick="0" advTm="2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1763688" y="555526"/>
            <a:ext cx="5184576" cy="3266120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Look out ’cause here I come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59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60"/>
    </mc:Choice>
    <mc:Fallback xmlns="">
      <p:transition spd="slow" advClick="0" advTm="3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94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294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>
            <a:fillRect/>
          </a:stretch>
        </p:blipFill>
        <p:spPr>
          <a:xfrm>
            <a:off x="1835696" y="627534"/>
            <a:ext cx="4896544" cy="3248118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6596136" cy="603647"/>
          </a:xfrm>
        </p:spPr>
        <p:txBody>
          <a:bodyPr>
            <a:no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I’m marching on to the beat I drum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5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20"/>
    </mc:Choice>
    <mc:Fallback xmlns="">
      <p:transition spd="slow" advClick="0" advTm="5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5500"/>
          <a:stretch>
            <a:fillRect/>
          </a:stretch>
        </p:blipFill>
        <p:spPr>
          <a:xfrm>
            <a:off x="1835696" y="627534"/>
            <a:ext cx="5256584" cy="3194112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436457"/>
          </a:xfrm>
        </p:spPr>
        <p:txBody>
          <a:bodyPr>
            <a:normAutofit lnSpcReduction="10000"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I’m not scared to be seen</a:t>
            </a:r>
          </a:p>
          <a:p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4353948"/>
            <a:ext cx="4376737" cy="66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77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780"/>
    </mc:Choice>
    <mc:Fallback xmlns="">
      <p:transition spd="slow" advClick="0" advTm="6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72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272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2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94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294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r="5667"/>
          <a:stretch>
            <a:fillRect/>
          </a:stretch>
        </p:blipFill>
        <p:spPr>
          <a:xfrm>
            <a:off x="4139952" y="951570"/>
            <a:ext cx="4838328" cy="3204356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383618"/>
            <a:ext cx="3744416" cy="34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9" b="24969"/>
          <a:stretch>
            <a:fillRect/>
          </a:stretch>
        </p:blipFill>
        <p:spPr>
          <a:xfrm>
            <a:off x="1835696" y="681540"/>
            <a:ext cx="5184576" cy="3086100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I know that I deserve your love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2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r="7167"/>
          <a:stretch>
            <a:fillRect/>
          </a:stretch>
        </p:blipFill>
        <p:spPr>
          <a:xfrm>
            <a:off x="1907704" y="483518"/>
            <a:ext cx="5184576" cy="3338128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6740152" cy="603647"/>
          </a:xfrm>
        </p:spPr>
        <p:txBody>
          <a:bodyPr>
            <a:no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’cause there’s nothing I’m not worthy of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1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250"/>
    </mc:Choice>
    <mc:Fallback xmlns="">
      <p:transition spd="slow" advClick="0" advTm="6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5500"/>
          <a:stretch>
            <a:fillRect/>
          </a:stretch>
        </p:blipFill>
        <p:spPr>
          <a:xfrm>
            <a:off x="1763688" y="627534"/>
            <a:ext cx="5400600" cy="3194112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547664" y="3975906"/>
            <a:ext cx="7820272" cy="603647"/>
          </a:xfrm>
        </p:spPr>
        <p:txBody>
          <a:bodyPr>
            <a:no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When the sharpest words </a:t>
            </a:r>
            <a:r>
              <a:rPr lang="en-US" altLang="zh-CN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wanna</a:t>
            </a: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cut me down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88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00"/>
    </mc:Choice>
    <mc:Fallback xmlns="">
      <p:transition spd="slow" advClick="0" advTm="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4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3167"/>
          <a:stretch>
            <a:fillRect/>
          </a:stretch>
        </p:blipFill>
        <p:spPr>
          <a:xfrm>
            <a:off x="1979712" y="627534"/>
            <a:ext cx="5184576" cy="3086100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19672" y="4029912"/>
            <a:ext cx="6884168" cy="603647"/>
          </a:xfrm>
        </p:spPr>
        <p:txBody>
          <a:bodyPr>
            <a:no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I’m </a:t>
            </a:r>
            <a:r>
              <a:rPr lang="en-US" altLang="zh-CN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gonna</a:t>
            </a: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send a flood </a:t>
            </a:r>
            <a:r>
              <a:rPr lang="en-US" altLang="zh-CN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gonna</a:t>
            </a: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drown them out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8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10"/>
    </mc:Choice>
    <mc:Fallback xmlns="">
      <p:transition spd="slow" advClick="0" advTm="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2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2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9" b="24969"/>
          <a:stretch>
            <a:fillRect/>
          </a:stretch>
        </p:blipFill>
        <p:spPr>
          <a:xfrm>
            <a:off x="1475656" y="681540"/>
            <a:ext cx="5256584" cy="3192289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547664" y="4083918"/>
            <a:ext cx="5486400" cy="603647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Hide away they say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46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50"/>
    </mc:Choice>
    <mc:Fallback xmlns="">
      <p:transition spd="slow" advClick="0" advTm="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1" b="21031"/>
          <a:stretch>
            <a:fillRect/>
          </a:stretch>
        </p:blipFill>
        <p:spPr>
          <a:xfrm>
            <a:off x="1835696" y="483518"/>
            <a:ext cx="5256584" cy="3230116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4219872" cy="328445"/>
          </a:xfrm>
        </p:spPr>
        <p:txBody>
          <a:bodyPr>
            <a:no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This is brave this is bruised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4343994"/>
            <a:ext cx="5827713" cy="60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08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960"/>
    </mc:Choice>
    <mc:Fallback xmlns="">
      <p:transition spd="slow" advClick="0" advTm="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21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421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10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740"/>
    </mc:Choice>
    <mc:Fallback xmlns="">
      <p:transition spd="slow" advClick="0" advTm="674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5500"/>
          <a:stretch>
            <a:fillRect/>
          </a:stretch>
        </p:blipFill>
        <p:spPr>
          <a:xfrm>
            <a:off x="1547664" y="411510"/>
            <a:ext cx="5688632" cy="3618402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19672" y="4191930"/>
            <a:ext cx="6524128" cy="603647"/>
          </a:xfrm>
        </p:spPr>
        <p:txBody>
          <a:bodyPr>
            <a:no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’ Cause we don’t want your broken parts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2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50"/>
    </mc:Choice>
    <mc:Fallback xmlns="">
      <p:transition spd="slow" advClick="0" advTm="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6236096" cy="603647"/>
          </a:xfrm>
        </p:spPr>
        <p:txBody>
          <a:bodyPr>
            <a:no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I’ve learned to be ashamed of my scars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5500"/>
          <a:stretch>
            <a:fillRect/>
          </a:stretch>
        </p:blipFill>
        <p:spPr>
          <a:xfrm>
            <a:off x="1835696" y="627534"/>
            <a:ext cx="5486400" cy="3168352"/>
          </a:xfrm>
        </p:spPr>
      </p:pic>
    </p:spTree>
    <p:extLst>
      <p:ext uri="{BB962C8B-B14F-4D97-AF65-F5344CB8AC3E}">
        <p14:creationId xmlns:p14="http://schemas.microsoft.com/office/powerpoint/2010/main" val="204775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500"/>
    </mc:Choice>
    <mc:Fallback xmlns="">
      <p:transition spd="slow"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5500"/>
          <a:stretch>
            <a:fillRect/>
          </a:stretch>
        </p:blipFill>
        <p:spPr>
          <a:xfrm>
            <a:off x="1619672" y="681540"/>
            <a:ext cx="5616624" cy="3194112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19672" y="4083918"/>
            <a:ext cx="5486400" cy="603647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Run away they say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3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60"/>
    </mc:Choice>
    <mc:Fallback xmlns="">
      <p:transition spd="slow" advClick="0" advTm="2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6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5500"/>
          <a:stretch>
            <a:fillRect/>
          </a:stretch>
        </p:blipFill>
        <p:spPr>
          <a:xfrm>
            <a:off x="1907704" y="735546"/>
            <a:ext cx="5328592" cy="3086100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one will love you as you are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5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47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247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5500"/>
          <a:stretch>
            <a:fillRect/>
          </a:stretch>
        </p:blipFill>
        <p:spPr>
          <a:xfrm>
            <a:off x="1835696" y="681540"/>
            <a:ext cx="5400600" cy="3186354"/>
          </a:xfrm>
        </p:spPr>
      </p:pic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6596136" cy="603647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But I won’t let them break me down to dust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8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20"/>
    </mc:Choice>
    <mc:Fallback xmlns="">
      <p:transition spd="slow" advClick="0" advTm="3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8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4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3" tmFilter="0, 0; 0.125,0.2665; 0.25,0.4; 0.375,0.465; 0.5,0.5;  0.625,0.535; 0.75,0.6; 0.875,0.7335; 1,1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2" tmFilter="0, 0; 0.125,0.2665; 0.25,0.4; 0.375,0.465; 0.5,0.5;  0.625,0.535; 0.75,0.6; 0.875,0.7335; 1,1">
                                          <p:stCondLst>
                                            <p:cond delay="180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3" tmFilter="0, 0; 0.125,0.2665; 0.25,0.4; 0.375,0.465; 0.5,0.5;  0.625,0.535; 0.75,0.6; 0.875,0.7335; 1,1">
                                          <p:stCondLst>
                                            <p:cond delay="225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36">
                                          <p:stCondLst>
                                            <p:cond delay="88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226" decel="50000">
                                          <p:stCondLst>
                                            <p:cond delay="91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6">
                                          <p:stCondLst>
                                            <p:cond delay="178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226" de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6">
                                          <p:stCondLst>
                                            <p:cond delay="223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226" decel="50000">
                                          <p:stCondLst>
                                            <p:cond delay="22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6">
                                          <p:stCondLst>
                                            <p:cond delay="245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226" decel="50000">
                                          <p:stCondLst>
                                            <p:cond delay="249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283</Words>
  <Application>Microsoft Office PowerPoint</Application>
  <PresentationFormat>全屏显示(16:9)</PresentationFormat>
  <Paragraphs>41</Paragraphs>
  <Slides>41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2" baseType="lpstr">
      <vt:lpstr>Office 主题​​</vt:lpstr>
      <vt:lpstr>PERSONAL  DATA</vt:lpstr>
      <vt:lpstr>PowerPoint 演示文稿</vt:lpstr>
      <vt:lpstr>I’m not a stranger to the dark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主题内容：Personal data 作者：吴月迪 单位：华南师范大学外文学院</dc:title>
  <dc:creator>Windows 用户</dc:creator>
  <cp:lastModifiedBy>Windows 用户</cp:lastModifiedBy>
  <cp:revision>99</cp:revision>
  <dcterms:created xsi:type="dcterms:W3CDTF">2019-01-18T03:23:36Z</dcterms:created>
  <dcterms:modified xsi:type="dcterms:W3CDTF">2019-01-19T13:25:19Z</dcterms:modified>
</cp:coreProperties>
</file>