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383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857875" y="1566863"/>
            <a:ext cx="544513" cy="533400"/>
          </a:xfrm>
          <a:prstGeom prst="ellipse">
            <a:avLst/>
          </a:prstGeom>
          <a:noFill/>
          <a:ln w="60325" cap="rnd">
            <a:solidFill>
              <a:schemeClr val="accent6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/>
            <a:endParaRPr lang="zh-CN" altLang="zh-CN" strike="noStrike" noProof="1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1524000" y="736600"/>
            <a:ext cx="728663" cy="728663"/>
          </a:xfrm>
          <a:prstGeom prst="ellipse">
            <a:avLst/>
          </a:prstGeom>
          <a:noFill/>
          <a:ln w="60325" cap="rnd">
            <a:solidFill>
              <a:schemeClr val="accent6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/>
            <a:endParaRPr lang="zh-CN" altLang="zh-CN" strike="noStrike" noProof="1" dirty="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pic>
        <p:nvPicPr>
          <p:cNvPr id="2053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388" y="1223963"/>
            <a:ext cx="1358900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8" y="677863"/>
            <a:ext cx="382587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38" y="1997075"/>
            <a:ext cx="465137" cy="465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301625"/>
            <a:ext cx="868363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438" y="1785938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8" name="直接连接符 27"/>
          <p:cNvSpPr/>
          <p:nvPr/>
        </p:nvSpPr>
        <p:spPr>
          <a:xfrm>
            <a:off x="1960563" y="5272088"/>
            <a:ext cx="8270875" cy="635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10156825" y="527050"/>
            <a:ext cx="392113" cy="382588"/>
          </a:xfrm>
          <a:prstGeom prst="ellipse">
            <a:avLst/>
          </a:prstGeom>
          <a:noFill/>
          <a:ln w="60325" cap="rnd">
            <a:solidFill>
              <a:schemeClr val="accent6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/>
            <a:endParaRPr lang="zh-CN" altLang="zh-CN" strike="noStrike" noProof="1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3765008"/>
            <a:ext cx="9144000" cy="1506573"/>
          </a:xfrm>
        </p:spPr>
        <p:txBody>
          <a:bodyPr anchor="t">
            <a:normAutofit/>
          </a:bodyPr>
          <a:lstStyle>
            <a:lvl1pPr algn="ctr">
              <a:defRPr sz="6600" b="1"/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340639"/>
            <a:ext cx="9144000" cy="1298594"/>
          </a:xfrm>
        </p:spPr>
        <p:txBody>
          <a:bodyPr anchor="b">
            <a:normAutofit/>
          </a:bodyPr>
          <a:lstStyle>
            <a:lvl1pPr marL="0" indent="0" algn="ctr">
              <a:buNone/>
              <a:defRPr sz="6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340217">
            <a:off x="3711575" y="825500"/>
            <a:ext cx="1460500" cy="146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877771"/>
            <a:ext cx="10515600" cy="1334486"/>
          </a:xfrm>
        </p:spPr>
        <p:txBody>
          <a:bodyPr anchor="ctr">
            <a:normAutofit/>
          </a:bodyPr>
          <a:lstStyle>
            <a:lvl1pPr algn="ctr">
              <a:defRPr sz="6600"/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4038600" y="2451100"/>
            <a:ext cx="4114800" cy="169227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410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26848">
            <a:off x="3665538" y="3419475"/>
            <a:ext cx="1057275" cy="1062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8424863" y="2062163"/>
            <a:ext cx="358775" cy="365125"/>
          </a:xfrm>
          <a:prstGeom prst="ellipse">
            <a:avLst/>
          </a:prstGeom>
          <a:noFill/>
          <a:ln w="60325" cap="rnd">
            <a:solidFill>
              <a:schemeClr val="accent6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/>
            <a:endParaRPr lang="zh-CN" altLang="zh-CN" strike="noStrike" noProof="1" dirty="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8978900" y="2743200"/>
            <a:ext cx="733425" cy="728663"/>
          </a:xfrm>
          <a:prstGeom prst="ellipse">
            <a:avLst/>
          </a:prstGeom>
          <a:noFill/>
          <a:ln w="60325" cap="rnd">
            <a:solidFill>
              <a:schemeClr val="accent6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/>
            <a:endParaRPr lang="zh-CN" altLang="zh-CN" strike="noStrike" noProof="1" dirty="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pic>
        <p:nvPicPr>
          <p:cNvPr id="4103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625" y="1733550"/>
            <a:ext cx="466725" cy="465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338" y="3386138"/>
            <a:ext cx="804862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星形: 四角 25"/>
          <p:cNvSpPr/>
          <p:nvPr/>
        </p:nvSpPr>
        <p:spPr>
          <a:xfrm rot="20186560">
            <a:off x="8991600" y="2033588"/>
            <a:ext cx="466725" cy="514350"/>
          </a:xfrm>
          <a:prstGeom prst="star4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4106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00" y="1416050"/>
            <a:ext cx="952500" cy="946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7" name="Freeform 14"/>
          <p:cNvSpPr/>
          <p:nvPr/>
        </p:nvSpPr>
        <p:spPr>
          <a:xfrm rot="-1251868" flipH="1">
            <a:off x="7926388" y="3219450"/>
            <a:ext cx="46037" cy="1603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pathLst>
              <a:path w="1" h="13">
                <a:moveTo>
                  <a:pt x="1" y="13"/>
                </a:moveTo>
                <a:cubicBezTo>
                  <a:pt x="0" y="9"/>
                  <a:pt x="0" y="4"/>
                  <a:pt x="0" y="0"/>
                </a:cubicBezTo>
              </a:path>
            </a:pathLst>
          </a:custGeom>
          <a:noFill/>
          <a:ln w="60325" cap="rnd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108" name="Freeform 15"/>
          <p:cNvSpPr/>
          <p:nvPr/>
        </p:nvSpPr>
        <p:spPr>
          <a:xfrm rot="-904784" flipH="1">
            <a:off x="7585075" y="2584450"/>
            <a:ext cx="254000" cy="495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</a:cxnLst>
            <a:pathLst>
              <a:path w="58" h="55">
                <a:moveTo>
                  <a:pt x="0" y="55"/>
                </a:moveTo>
                <a:cubicBezTo>
                  <a:pt x="10" y="29"/>
                  <a:pt x="31" y="9"/>
                  <a:pt x="58" y="0"/>
                </a:cubicBezTo>
              </a:path>
            </a:pathLst>
          </a:custGeom>
          <a:noFill/>
          <a:ln w="60325" cap="rnd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038600" y="2450529"/>
            <a:ext cx="4114799" cy="1692165"/>
          </a:xfrm>
        </p:spPr>
        <p:txBody>
          <a:bodyPr>
            <a:normAutofit/>
          </a:bodyPr>
          <a:lstStyle>
            <a:lvl1pPr algn="ctr">
              <a:defRPr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image" Target="../media/image6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image" Target="../media/image7.png"/><Relationship Id="rId2" Type="http://schemas.microsoft.com/office/2007/relationships/media" Target="../media/audio1.wav"/><Relationship Id="rId1" Type="http://schemas.openxmlformats.org/officeDocument/2006/relationships/audio" Target="NULL" TargetMode="Externa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5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image" Target="../media/image7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>
          <a:xfrm>
            <a:off x="838200" y="11430"/>
            <a:ext cx="10515600" cy="5270500"/>
          </a:xfrm>
        </p:spPr>
        <p:txBody>
          <a:bodyPr vert="horz" lIns="91440" tIns="45720" rIns="91440" bIns="45720" anchor="ctr"/>
          <a:p>
            <a:pPr algn="ctr" fontAlgn="auto">
              <a:lnSpc>
                <a:spcPct val="150000"/>
              </a:lnSpc>
            </a:pPr>
            <a:r>
              <a:rPr lang="zh-CN" altLang="en-US"/>
              <a:t>U15L4：Understanding</a:t>
            </a:r>
            <a:br>
              <a:rPr lang="zh-CN" altLang="en-US"/>
            </a:br>
            <a:r>
              <a:rPr lang="zh-CN" altLang="en-US"/>
              <a:t>song: </a:t>
            </a:r>
            <a:r>
              <a:rPr lang="en-US" altLang="zh-CN"/>
              <a:t>Tell me why</a:t>
            </a:r>
            <a:br>
              <a:rPr lang="zh-CN" altLang="en-US"/>
            </a:br>
            <a:r>
              <a:rPr lang="zh-CN" altLang="en-US"/>
              <a:t>singer: </a:t>
            </a:r>
            <a:r>
              <a:rPr lang="en-US" altLang="zh-CN"/>
              <a:t>Declan Gelbraith</a:t>
            </a:r>
            <a:endParaRPr lang="en-US" altLang="zh-CN"/>
          </a:p>
        </p:txBody>
      </p:sp>
      <p:sp>
        <p:nvSpPr>
          <p:cNvPr id="6146" name="内容占位符 2"/>
          <p:cNvSpPr>
            <a:spLocks noGrp="1"/>
          </p:cNvSpPr>
          <p:nvPr>
            <p:ph idx="1"/>
          </p:nvPr>
        </p:nvSpPr>
        <p:spPr>
          <a:xfrm>
            <a:off x="838200" y="5114925"/>
            <a:ext cx="10515600" cy="1181100"/>
          </a:xfrm>
        </p:spPr>
        <p:txBody>
          <a:bodyPr vert="horz" lIns="91440" tIns="45720" rIns="91440" bIns="45720" anchor="t"/>
          <a:p>
            <a:pPr marL="0" indent="0" algn="ctr" fontAlgn="base">
              <a:lnSpc>
                <a:spcPct val="150000"/>
              </a:lnSpc>
              <a:buNone/>
            </a:pPr>
            <a:r>
              <a:rPr lang="zh-CN" altLang="en-US"/>
              <a:t>作者：钟敏</a:t>
            </a:r>
            <a:br>
              <a:rPr lang="zh-CN" altLang="en-US"/>
            </a:br>
            <a:r>
              <a:rPr lang="zh-CN" altLang="en-US"/>
              <a:t>单位：华南师范大学</a:t>
            </a:r>
            <a:endParaRPr lang="zh-CN" altLang="en-US"/>
          </a:p>
        </p:txBody>
      </p:sp>
      <p:pic>
        <p:nvPicPr>
          <p:cNvPr id="3" name="Declan Galbraith - Tell Me Why (feat. The Young Voices Choir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10.000000" end="23081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13130" y="2948305"/>
            <a:ext cx="619125" cy="619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Tell me why why cos I don't understand</a:t>
            </a:r>
            <a:endParaRPr lang="en-US" altLang="zh-CN"/>
          </a:p>
        </p:txBody>
      </p:sp>
      <p:pic>
        <p:nvPicPr>
          <p:cNvPr id="5" name="内容占位符 4" descr="C:\Users\lenovo1\Desktop\图片\thKDC82DR4.jpgthKDC82DR4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4965" cy="5144438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4360.000000" end="1737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When so many need somebody</a:t>
            </a:r>
            <a:endParaRPr lang="en-US" altLang="zh-CN"/>
          </a:p>
        </p:txBody>
      </p:sp>
      <p:pic>
        <p:nvPicPr>
          <p:cNvPr id="5" name="内容占位符 4" descr="C:\Users\lenovo1\Desktop\图片\Help-Small.jpgHelp-Small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835" y="124460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1210.000000" end="17037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We don't give a helping hand</a:t>
            </a:r>
            <a:endParaRPr lang="en-US" altLang="zh-CN"/>
          </a:p>
        </p:txBody>
      </p:sp>
      <p:pic>
        <p:nvPicPr>
          <p:cNvPr id="5" name="内容占位符 4" descr="C:\Users\lenovo1\Desktop\图片\helping-hand.jpghelping-hand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433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4630.000000" end="1672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</a:t>
            </a:r>
            <a:endParaRPr lang="en-US" altLang="zh-CN"/>
          </a:p>
        </p:txBody>
      </p:sp>
      <p:pic>
        <p:nvPicPr>
          <p:cNvPr id="5" name="内容占位符 4" descr="C:\Users\lenovo1\Desktop\图片\start-with-why.jpgstart-with-why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496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7710.000000" end="1607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Everyday I ask myself</a:t>
            </a:r>
            <a:endParaRPr lang="en-US" altLang="zh-CN"/>
          </a:p>
        </p:txBody>
      </p:sp>
      <p:pic>
        <p:nvPicPr>
          <p:cNvPr id="5" name="内容占位符 4" descr="C:\Users\lenovo1\Desktop\图片\ask_myself__by_bakacold-d932x89.pngask_myself__by_bakacold-d932x89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4270.000000" end="1550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What will I have to do to ba a man</a:t>
            </a:r>
            <a:endParaRPr lang="en-US" altLang="zh-CN"/>
          </a:p>
        </p:txBody>
      </p:sp>
      <p:pic>
        <p:nvPicPr>
          <p:cNvPr id="5" name="内容占位符 4" descr="C:\Users\lenovo1\Desktop\图片\th.jpgth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0000.000000" end="1486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635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Do I have to stand and fight</a:t>
            </a:r>
            <a:endParaRPr lang="en-US" altLang="zh-CN"/>
          </a:p>
        </p:txBody>
      </p:sp>
      <p:pic>
        <p:nvPicPr>
          <p:cNvPr id="5" name="内容占位符 4" descr="C:\Users\lenovo1\Desktop\图片\stand-up-and-fight-jon-mill.jpgstand-up-and-fight-jon-mill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6310.000000" end="1417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To prove to everybody who I am</a:t>
            </a:r>
            <a:endParaRPr lang="en-US" altLang="zh-CN"/>
          </a:p>
        </p:txBody>
      </p:sp>
      <p:pic>
        <p:nvPicPr>
          <p:cNvPr id="5" name="内容占位符 4" descr="C:\Users\lenovo1\Desktop\图片\thJVAUJ0AM.jpgthJVAUJ0AM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283"/>
            <a:ext cx="10514965" cy="5144438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3200.000000" end="1358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Is that what my life is for</a:t>
            </a:r>
            <a:endParaRPr lang="en-US" altLang="zh-CN"/>
          </a:p>
        </p:txBody>
      </p:sp>
      <p:pic>
        <p:nvPicPr>
          <p:cNvPr id="5" name="内容占位符 4" descr="C:\Users\lenovo1\Desktop\图片\th07ONOZMT.jpgth07ONOZMT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623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9110.000000" end="1300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To waste in a world full of war</a:t>
            </a:r>
            <a:endParaRPr lang="en-US" altLang="zh-CN"/>
          </a:p>
        </p:txBody>
      </p:sp>
      <p:pic>
        <p:nvPicPr>
          <p:cNvPr id="5" name="内容占位符 4" descr="C:\Users\lenovo1\Desktop\图片\tapety_na_pulpit_z_gier11.jpgtapety_na_pulpit_z_gier11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496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910.000000" end="12341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In my dream children sing</a:t>
            </a:r>
            <a:endParaRPr lang="en-US" altLang="zh-CN"/>
          </a:p>
        </p:txBody>
      </p:sp>
      <p:pic>
        <p:nvPicPr>
          <p:cNvPr id="4" name="内容占位符 3" descr="kids-singi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244600"/>
            <a:ext cx="10515600" cy="5144770"/>
          </a:xfrm>
          <a:prstGeom prst="rect">
            <a:avLst/>
          </a:prstGeom>
        </p:spPr>
      </p:pic>
      <p:pic>
        <p:nvPicPr>
          <p:cNvPr id="5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190.000000" end="22487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77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 why does it have to be like this</a:t>
            </a:r>
            <a:endParaRPr lang="en-US" altLang="zh-CN"/>
          </a:p>
        </p:txBody>
      </p:sp>
      <p:pic>
        <p:nvPicPr>
          <p:cNvPr id="5" name="内容占位符 4" descr="C:\Users\lenovo1\Desktop\图片\it_photo_119452.jpgit_photo_119452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496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590.000000" end="1171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 why is there something I have missed</a:t>
            </a:r>
            <a:endParaRPr lang="en-US" altLang="zh-CN"/>
          </a:p>
        </p:txBody>
      </p:sp>
      <p:pic>
        <p:nvPicPr>
          <p:cNvPr id="5" name="内容占位符 4" descr="C:\Users\lenovo1\Desktop\图片\1e5ksl.jpg1e5ksl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623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7870.000000" end="1105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 why cos I don't understand</a:t>
            </a:r>
            <a:endParaRPr lang="en-US" altLang="zh-CN"/>
          </a:p>
        </p:txBody>
      </p:sp>
      <p:pic>
        <p:nvPicPr>
          <p:cNvPr id="5" name="内容占位符 4" descr="C:\Users\lenovo1\Desktop\图片\thRQT2AKRC.jpgthRQT2AKRC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433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4450.000000" end="1042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When so many need somebody</a:t>
            </a:r>
            <a:endParaRPr lang="en-US" altLang="zh-CN"/>
          </a:p>
        </p:txBody>
      </p:sp>
      <p:pic>
        <p:nvPicPr>
          <p:cNvPr id="5" name="内容占位符 4" descr="C:\Users\lenovo1\Desktop\图片\th384XTRMT.jpgth384XTRMT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0710.000000" end="1010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We don't give a helping hand</a:t>
            </a:r>
            <a:endParaRPr lang="en-US" altLang="zh-CN"/>
          </a:p>
        </p:txBody>
      </p:sp>
      <p:pic>
        <p:nvPicPr>
          <p:cNvPr id="5" name="内容占位符 4" descr="C:\Users\lenovo1\Desktop\图片\635825201641724244-1070307900_can-you-give-someone-a-helping-hand-429094631.jpg635825201641724244-1070307900_can-you-give-someone-a-helping-hand-429094631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623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000.000000" end="980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</a:t>
            </a:r>
            <a:br>
              <a:rPr lang="en-US" altLang="zh-CN"/>
            </a:br>
            <a:r>
              <a:rPr lang="en-US" altLang="zh-CN">
                <a:sym typeface="+mn-ea"/>
              </a:rPr>
              <a:t>Just tell me why why why</a:t>
            </a:r>
            <a:endParaRPr lang="en-US" altLang="zh-CN"/>
          </a:p>
        </p:txBody>
      </p:sp>
      <p:pic>
        <p:nvPicPr>
          <p:cNvPr id="5" name="内容占位符 4" descr="C:\Users\lenovo1\Desktop\图片\o_r2.jpgo_r2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6930" y="1244600"/>
            <a:ext cx="1051623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6970.000000" end="8542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 why does it have to be like this</a:t>
            </a:r>
            <a:endParaRPr lang="en-US" altLang="zh-CN"/>
          </a:p>
        </p:txBody>
      </p:sp>
      <p:pic>
        <p:nvPicPr>
          <p:cNvPr id="5" name="内容占位符 4" descr="C:\Users\lenovo1\Desktop\图片\Why.pngWhy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244600"/>
            <a:ext cx="1051496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9580.000000" end="791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 why is there something I have missed</a:t>
            </a:r>
            <a:endParaRPr lang="en-US" altLang="zh-CN"/>
          </a:p>
        </p:txBody>
      </p:sp>
      <p:pic>
        <p:nvPicPr>
          <p:cNvPr id="5" name="内容占位符 4" descr="C:\Users\lenovo1\Desktop\图片\5751bb60135dc_image.jpg5751bb60135dc_image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6930" y="1244600"/>
            <a:ext cx="1051623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5850.000000" end="725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Tell me why why cos I don't understand</a:t>
            </a:r>
            <a:endParaRPr lang="en-US" altLang="zh-CN"/>
          </a:p>
        </p:txBody>
      </p:sp>
      <p:pic>
        <p:nvPicPr>
          <p:cNvPr id="5" name="内容占位符 4" descr="C:\Users\lenovo1\Desktop\图片\i-dont-understand-any-of-this.jpgi-dont-understand-any-of-this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6930" y="1244600"/>
            <a:ext cx="1051623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2410.000000" end="664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050290"/>
          </a:xfrm>
        </p:spPr>
        <p:txBody>
          <a:bodyPr/>
          <a:p>
            <a:r>
              <a:rPr lang="en-US" altLang="zh-CN"/>
              <a:t>When so many need somebody, we don't give a helping hand</a:t>
            </a:r>
            <a:endParaRPr lang="en-US" altLang="zh-CN"/>
          </a:p>
        </p:txBody>
      </p:sp>
      <p:pic>
        <p:nvPicPr>
          <p:cNvPr id="5" name="内容占位符 4" descr="C:\Users\lenovo1\Desktop\图片\boy-and-girl-cartoon-drawing-18.jpgboy-and-girl-cartoon-drawing-18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8510.000000" end="6026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A song of love for every boy and girl</a:t>
            </a:r>
            <a:endParaRPr lang="en-US" altLang="zh-CN"/>
          </a:p>
        </p:txBody>
      </p:sp>
      <p:pic>
        <p:nvPicPr>
          <p:cNvPr id="4" name="内容占位符 3" descr="C:\Users\lenovo1\Desktop\图片\Best-Love-Songs-in-Spanish.jpgBest-Love-Songs-in-Spanish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4965" cy="5144770"/>
          </a:xfrm>
          <a:prstGeom prst="rect">
            <a:avLst/>
          </a:prstGeom>
        </p:spPr>
      </p:pic>
      <p:pic>
        <p:nvPicPr>
          <p:cNvPr id="5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130.000000" end="2185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1055" y="27635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366520"/>
          </a:xfrm>
        </p:spPr>
        <p:txBody>
          <a:bodyPr/>
          <a:p>
            <a:r>
              <a:rPr lang="en-US" altLang="zh-CN"/>
              <a:t>Tell me why why why does the tiger run</a:t>
            </a:r>
            <a:br>
              <a:rPr lang="en-US" altLang="zh-CN"/>
            </a:br>
            <a:r>
              <a:rPr lang="en-US" altLang="zh-CN">
                <a:sym typeface="+mn-ea"/>
              </a:rPr>
              <a:t>Tell me why why why do we shoot the gun</a:t>
            </a:r>
            <a:br>
              <a:rPr lang="en-US" altLang="zh-CN">
                <a:sym typeface="+mn-ea"/>
              </a:rPr>
            </a:br>
            <a:r>
              <a:rPr lang="en-US" altLang="zh-CN">
                <a:sym typeface="+mn-ea"/>
              </a:rPr>
              <a:t>Tell me why why why do we never learn</a:t>
            </a:r>
            <a:endParaRPr lang="en-US" altLang="zh-CN"/>
          </a:p>
        </p:txBody>
      </p:sp>
      <p:pic>
        <p:nvPicPr>
          <p:cNvPr id="5" name="内容占位符 4" descr="C:\Users\lenovo1\Desktop\图片\thL2Z3ECXT.jpgthL2Z3ECXT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70561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740.000000" end="502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169670"/>
          </a:xfrm>
        </p:spPr>
        <p:txBody>
          <a:bodyPr/>
          <a:p>
            <a:r>
              <a:rPr lang="en-US" altLang="zh-CN"/>
              <a:t>Can someone tell us why we let the forest burn</a:t>
            </a:r>
            <a:endParaRPr lang="en-US" altLang="zh-CN"/>
          </a:p>
        </p:txBody>
      </p:sp>
      <p:pic>
        <p:nvPicPr>
          <p:cNvPr id="5" name="内容占位符 4" descr="C:\Users\lenovo1\Desktop\图片\thG6SUY6R4.jpgthG6SUY6R4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36398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4770.000000" end="466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287145"/>
          </a:xfrm>
        </p:spPr>
        <p:txBody>
          <a:bodyPr/>
          <a:p>
            <a:r>
              <a:rPr lang="en-US" altLang="zh-CN"/>
              <a:t>Why why do we said we care</a:t>
            </a:r>
            <a:br>
              <a:rPr lang="en-US" altLang="zh-CN"/>
            </a:br>
            <a:r>
              <a:rPr lang="en-US" altLang="zh-CN"/>
              <a:t>Tell me why why why do we stand and stare</a:t>
            </a:r>
            <a:br>
              <a:rPr lang="en-US" altLang="zh-CN"/>
            </a:br>
            <a:r>
              <a:rPr lang="en-US" altLang="zh-CN">
                <a:sym typeface="+mn-ea"/>
              </a:rPr>
              <a:t>Tell me why why why do the dolphins cry</a:t>
            </a:r>
            <a:endParaRPr lang="en-US" altLang="zh-CN"/>
          </a:p>
        </p:txBody>
      </p:sp>
      <p:pic>
        <p:nvPicPr>
          <p:cNvPr id="5" name="内容占位符 4" descr="C:\Users\lenovo1\Desktop\图片\CryingDolphin.jpgCryingDolphin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652905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8350.000000" end="3761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143000"/>
          </a:xfrm>
        </p:spPr>
        <p:txBody>
          <a:bodyPr/>
          <a:p>
            <a:r>
              <a:rPr lang="en-US" altLang="zh-CN"/>
              <a:t>Can some one tell us why we let the ocean die</a:t>
            </a:r>
            <a:endParaRPr lang="en-US" altLang="zh-CN"/>
          </a:p>
        </p:txBody>
      </p:sp>
      <p:pic>
        <p:nvPicPr>
          <p:cNvPr id="5" name="内容占位符 4" descr="C:\Users\lenovo1\Desktop\图片\04Dead-Fish1.jpg04Dead-Fish1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33731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7390.000000" end="336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3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379220"/>
          </a:xfrm>
        </p:spPr>
        <p:txBody>
          <a:bodyPr/>
          <a:p>
            <a:r>
              <a:rPr lang="en-US" altLang="zh-CN"/>
              <a:t>Why why if we're all the same</a:t>
            </a:r>
            <a:br>
              <a:rPr lang="en-US" altLang="zh-CN"/>
            </a:br>
            <a:r>
              <a:rPr lang="en-US" altLang="zh-CN"/>
              <a:t>Tell me why why why do we pass the blame</a:t>
            </a:r>
            <a:br>
              <a:rPr lang="en-US" altLang="zh-CN"/>
            </a:br>
            <a:r>
              <a:rPr lang="en-US" altLang="zh-CN"/>
              <a:t>T</a:t>
            </a:r>
            <a:r>
              <a:rPr lang="en-US" altLang="zh-CN">
                <a:sym typeface="+mn-ea"/>
              </a:rPr>
              <a:t>ell me why why why does it never end</a:t>
            </a:r>
            <a:endParaRPr lang="en-US" altLang="zh-CN"/>
          </a:p>
        </p:txBody>
      </p:sp>
      <p:pic>
        <p:nvPicPr>
          <p:cNvPr id="5" name="内容占位符 4" descr="C:\Users\lenovo1\Desktop\图片\201600013376.jpg201600013376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6930" y="1692910"/>
            <a:ext cx="1051687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1310.000000" end="2492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195705"/>
          </a:xfrm>
        </p:spPr>
        <p:txBody>
          <a:bodyPr/>
          <a:p>
            <a:r>
              <a:rPr lang="en-US" altLang="zh-CN"/>
              <a:t>Can some one tell us why we cannot just be friends</a:t>
            </a:r>
            <a:endParaRPr lang="en-US" altLang="zh-CN"/>
          </a:p>
        </p:txBody>
      </p:sp>
      <p:pic>
        <p:nvPicPr>
          <p:cNvPr id="5" name="内容占位符 4" descr="C:\Users\lenovo1\Desktop\图片\handala_why_can__t_we_be_friends.jpghandala_why_can__t_we_be_friends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390015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0080.000000" end="2131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537970"/>
          </a:xfrm>
        </p:spPr>
        <p:txBody>
          <a:bodyPr/>
          <a:p>
            <a:r>
              <a:rPr lang="en-US" altLang="zh-CN"/>
              <a:t>Why why do we close our eyes</a:t>
            </a:r>
            <a:br>
              <a:rPr lang="en-US" altLang="zh-CN"/>
            </a:br>
            <a:r>
              <a:rPr lang="en-US" altLang="zh-CN">
                <a:sym typeface="+mn-ea"/>
              </a:rPr>
              <a:t>Why why do the greedy lie</a:t>
            </a:r>
            <a:br>
              <a:rPr lang="en-US" altLang="zh-CN">
                <a:sym typeface="+mn-ea"/>
              </a:rPr>
            </a:br>
            <a:r>
              <a:rPr lang="en-US" altLang="zh-CN">
                <a:sym typeface="+mn-ea"/>
              </a:rPr>
              <a:t>Why why do we fight for land</a:t>
            </a:r>
            <a:endParaRPr lang="en-US" altLang="zh-CN"/>
          </a:p>
        </p:txBody>
      </p:sp>
      <p:pic>
        <p:nvPicPr>
          <p:cNvPr id="5" name="内容占位符 4" descr="C:\Users\lenovo1\Desktop\图片\The-Fight-for-the-Land-History-Project.jpgThe-Fight-for-the-Land-History-Project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732280"/>
            <a:ext cx="1051496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3690.000000" end="122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565" y="194310"/>
            <a:ext cx="10515600" cy="1144270"/>
          </a:xfrm>
        </p:spPr>
        <p:txBody>
          <a:bodyPr/>
          <a:p>
            <a:r>
              <a:rPr lang="en-US" altLang="zh-CN"/>
              <a:t>Can someone tell us why cos we don't understand</a:t>
            </a:r>
            <a:endParaRPr lang="en-US" altLang="zh-CN"/>
          </a:p>
        </p:txBody>
      </p:sp>
      <p:pic>
        <p:nvPicPr>
          <p:cNvPr id="5" name="内容占位符 4" descr="C:\Users\lenovo1\Desktop\图片\confused-cartoon-face-344.jpgconfused-cartoon-face-344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338580"/>
            <a:ext cx="1051496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2770.000000" end="676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The sky is blue and fields are green</a:t>
            </a:r>
            <a:endParaRPr lang="en-US" altLang="zh-CN"/>
          </a:p>
        </p:txBody>
      </p:sp>
      <p:pic>
        <p:nvPicPr>
          <p:cNvPr id="4" name="内容占位符 3" descr="C:\Users\lenovo1\Desktop\图片\clear-blue-sky-green-grass-field-wide.jpgclear-blue-sky-green-grass-field-wide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835" y="1244600"/>
            <a:ext cx="10514330" cy="5144770"/>
          </a:xfrm>
          <a:prstGeom prst="rect">
            <a:avLst/>
          </a:prstGeom>
        </p:spPr>
      </p:pic>
      <p:pic>
        <p:nvPicPr>
          <p:cNvPr id="5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6470.000000" end="2118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0" y="277749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And laughter is the language of the world</a:t>
            </a:r>
            <a:endParaRPr lang="en-US" altLang="zh-CN"/>
          </a:p>
        </p:txBody>
      </p:sp>
      <p:pic>
        <p:nvPicPr>
          <p:cNvPr id="5" name="内容占位符 4" descr="rw9xqn6s-136799310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7565" y="1244600"/>
            <a:ext cx="1051687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3150.000000" end="20587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5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Then I wake and all I see</a:t>
            </a:r>
            <a:endParaRPr lang="zh-CN" altLang="en-US"/>
          </a:p>
        </p:txBody>
      </p:sp>
      <p:pic>
        <p:nvPicPr>
          <p:cNvPr id="5" name="内容占位符 4" descr="C:\Users\lenovo1\Desktop\图片\8czKMy57i.jpg8czKMy57i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5600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9130.000000" end="1997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Is a world full of people in need</a:t>
            </a:r>
            <a:endParaRPr lang="en-US" altLang="zh-CN"/>
          </a:p>
        </p:txBody>
      </p:sp>
      <p:pic>
        <p:nvPicPr>
          <p:cNvPr id="5" name="内容占位符 4" descr="C:\Users\lenovo1\Desktop\图片\01-bangladesh-v-p-inpk-n-00054-25.jpg01-bangladesh-v-p-inpk-n-00054-25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200" y="1244600"/>
            <a:ext cx="10514965" cy="5143500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210.000000" end="1927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Tell me why why does it have to be like this</a:t>
            </a:r>
            <a:endParaRPr lang="en-US" altLang="zh-CN"/>
          </a:p>
        </p:txBody>
      </p:sp>
      <p:pic>
        <p:nvPicPr>
          <p:cNvPr id="5" name="内容占位符 4" descr="C:\Users\lenovo1\Desktop\图片\ButtonOverlappingPaperWHYE-01.jpgButtonOverlappingPaperWHYE-01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7565" y="1395095"/>
            <a:ext cx="10516870" cy="5144438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2210.000000" end="187098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381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4310"/>
            <a:ext cx="10515600" cy="1050290"/>
          </a:xfrm>
        </p:spPr>
        <p:txBody>
          <a:bodyPr/>
          <a:p>
            <a:r>
              <a:rPr lang="en-US" altLang="zh-CN"/>
              <a:t>Tell me why why is there something I have missed</a:t>
            </a:r>
            <a:endParaRPr lang="en-US" altLang="zh-CN"/>
          </a:p>
        </p:txBody>
      </p:sp>
      <p:pic>
        <p:nvPicPr>
          <p:cNvPr id="5" name="内容占位符 4" descr="C:\Users\lenovo1\Desktop\图片\did-i-miss-something-yes-i-missed-you-quote-1.jpgdid-i-miss-something-yes-i-missed-you-quote-1"/>
          <p:cNvPicPr/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38835" y="1245235"/>
            <a:ext cx="10515600" cy="5142865"/>
          </a:xfrm>
          <a:prstGeom prst="rect">
            <a:avLst/>
          </a:prstGeom>
        </p:spPr>
      </p:pic>
      <p:pic>
        <p:nvPicPr>
          <p:cNvPr id="4" name="Declan Galbraith - Tell Me Why (feat. The Young Voices Choir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7920.000000" end="18064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020" y="275082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2961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2961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.xml><?xml version="1.0" encoding="utf-8"?>
<p:tagLst xmlns:p="http://schemas.openxmlformats.org/presentationml/2006/main">
  <p:tag name="KSO_WM_TEMPLATE_CATEGORY" val="custom"/>
  <p:tag name="KSO_WM_TEMPLATE_INDEX" val="20182961"/>
  <p:tag name="KSO_WM_TAG_VERSION" val="1.0"/>
  <p:tag name="KSO_WM_BEAUTIFY_FLAG" val="#wm#"/>
  <p:tag name="KSO_WM_TEMPLATE_THUMBS_INDEX" val="1、9、12、17、19、22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2961"/>
</p:tagLst>
</file>

<file path=ppt/theme/theme1.xml><?xml version="1.0" encoding="utf-8"?>
<a:theme xmlns:a="http://schemas.openxmlformats.org/drawingml/2006/main" name="2_Office 主题​​">
  <a:themeElements>
    <a:clrScheme name="自定义 26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D4D4D"/>
      </a:accent1>
      <a:accent2>
        <a:srgbClr val="5F5F5F"/>
      </a:accent2>
      <a:accent3>
        <a:srgbClr val="808080"/>
      </a:accent3>
      <a:accent4>
        <a:srgbClr val="969696"/>
      </a:accent4>
      <a:accent5>
        <a:srgbClr val="B2B2B2"/>
      </a:accent5>
      <a:accent6>
        <a:srgbClr val="FFFFFF"/>
      </a:accent6>
      <a:hlink>
        <a:srgbClr val="4D4D4D"/>
      </a:hlink>
      <a:folHlink>
        <a:srgbClr val="BFBFBF"/>
      </a:folHlink>
    </a:clrScheme>
    <a:fontScheme name="0roircou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1649</Words>
  <Application>WPS 演示</Application>
  <PresentationFormat/>
  <Paragraphs>76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Arial</vt:lpstr>
      <vt:lpstr>宋体</vt:lpstr>
      <vt:lpstr>Wingdings</vt:lpstr>
      <vt:lpstr>Calibri</vt:lpstr>
      <vt:lpstr>黑体</vt:lpstr>
      <vt:lpstr>微软雅黑</vt:lpstr>
      <vt:lpstr>Arial Unicode MS</vt:lpstr>
      <vt:lpstr>2_Office 主题​​</vt:lpstr>
      <vt:lpstr>U15L4：Understanding song: Tell me why singer: Declan Gelbraith</vt:lpstr>
      <vt:lpstr>In my dream children sing</vt:lpstr>
      <vt:lpstr>A song of love for every boy and girl</vt:lpstr>
      <vt:lpstr>The sky is blue and fields are green</vt:lpstr>
      <vt:lpstr>And laughter is the language of the world</vt:lpstr>
      <vt:lpstr>Then I wake and all I see</vt:lpstr>
      <vt:lpstr>Is a world full of people in need</vt:lpstr>
      <vt:lpstr>Tell me why why does it have to be like this</vt:lpstr>
      <vt:lpstr>Tell me why why is there something I have missed</vt:lpstr>
      <vt:lpstr>Tell me why why cos I don't understand</vt:lpstr>
      <vt:lpstr>When so many need somebody</vt:lpstr>
      <vt:lpstr>We don't give a helping hand</vt:lpstr>
      <vt:lpstr>Tell me why</vt:lpstr>
      <vt:lpstr>Everyday I ask myself</vt:lpstr>
      <vt:lpstr>What will I have to do to ba a man</vt:lpstr>
      <vt:lpstr>Do I have to stand and fight</vt:lpstr>
      <vt:lpstr>To prove to everybody who I am</vt:lpstr>
      <vt:lpstr>Is that what my life is for</vt:lpstr>
      <vt:lpstr>To waste in a world full of war</vt:lpstr>
      <vt:lpstr>Tell me why why does it have to be like this</vt:lpstr>
      <vt:lpstr>Tell me why why is there something I have missed</vt:lpstr>
      <vt:lpstr>Tell me why why cos I don't understand</vt:lpstr>
      <vt:lpstr>When so many need somebody</vt:lpstr>
      <vt:lpstr>We don't give a helping hand</vt:lpstr>
      <vt:lpstr>Tell me why Just tell me why why why</vt:lpstr>
      <vt:lpstr>Tell me why why does it have to be like this</vt:lpstr>
      <vt:lpstr>Tell me why why is there something I have missed</vt:lpstr>
      <vt:lpstr>Tell me why why cos I don't understand</vt:lpstr>
      <vt:lpstr>When so many need somebody, we don't give a helping hand</vt:lpstr>
      <vt:lpstr>Tell me why why why does the tiger run Tell me why why why do we shoot the gun Tell me why why why do we never learn</vt:lpstr>
      <vt:lpstr>Can someone tell us why we let the forest burn</vt:lpstr>
      <vt:lpstr>Why why do we said we care Tell me why why why do we stand and stare Tell me why why why do the dolphins cry</vt:lpstr>
      <vt:lpstr>Can some one tell us why we let the ocean die</vt:lpstr>
      <vt:lpstr>Why why if we're all the same Tell me why why why do we pass the blame Tell me why why why does it never end</vt:lpstr>
      <vt:lpstr>Can some one tell us why we cannot just be friends</vt:lpstr>
      <vt:lpstr>Why why do we close our eyes Why why do the greedy lie Why why do we fight for land</vt:lpstr>
      <vt:lpstr>Can someone tell us why cos we don't understand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钟敏</dc:creator>
  <cp:lastModifiedBy>回忆的梦</cp:lastModifiedBy>
  <cp:revision>52</cp:revision>
  <dcterms:created xsi:type="dcterms:W3CDTF">2018-08-25T16:12:00Z</dcterms:created>
  <dcterms:modified xsi:type="dcterms:W3CDTF">2018-08-29T15:41:48Z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