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notesSlides/notesSlide15.xml" ContentType="application/vnd.openxmlformats-officedocument.presentationml.notesSlide+xml"/>
  <Override PartName="/ppt/tags/tag1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notesSlides/notesSlide22.xml" ContentType="application/vnd.openxmlformats-officedocument.presentationml.notesSlide+xml"/>
  <Override PartName="/ppt/tags/tag17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0" r:id="rId2"/>
    <p:sldId id="266" r:id="rId3"/>
    <p:sldId id="271" r:id="rId4"/>
    <p:sldId id="272" r:id="rId5"/>
    <p:sldId id="273" r:id="rId6"/>
    <p:sldId id="275" r:id="rId7"/>
    <p:sldId id="276" r:id="rId8"/>
    <p:sldId id="277" r:id="rId9"/>
    <p:sldId id="278" r:id="rId10"/>
    <p:sldId id="279" r:id="rId11"/>
    <p:sldId id="274" r:id="rId12"/>
    <p:sldId id="284" r:id="rId13"/>
    <p:sldId id="281" r:id="rId14"/>
    <p:sldId id="282" r:id="rId15"/>
    <p:sldId id="301" r:id="rId16"/>
    <p:sldId id="302" r:id="rId17"/>
    <p:sldId id="303" r:id="rId18"/>
    <p:sldId id="304" r:id="rId19"/>
    <p:sldId id="305" r:id="rId20"/>
    <p:sldId id="306" r:id="rId21"/>
    <p:sldId id="307" r:id="rId22"/>
    <p:sldId id="300" r:id="rId23"/>
    <p:sldId id="293" r:id="rId24"/>
    <p:sldId id="294" r:id="rId25"/>
  </p:sldIdLst>
  <p:sldSz cx="9144000" cy="5145088"/>
  <p:notesSz cx="6858000" cy="9144000"/>
  <p:custShowLst>
    <p:custShow name="自定义放映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  <p:sld r:id="rId24"/>
        <p:sld r:id="rId25"/>
      </p:sldLst>
    </p:custShow>
  </p:custShow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custShow id="0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578" autoAdjust="0"/>
    <p:restoredTop sz="94728" autoAdjust="0"/>
  </p:normalViewPr>
  <p:slideViewPr>
    <p:cSldViewPr>
      <p:cViewPr>
        <p:scale>
          <a:sx n="66" d="100"/>
          <a:sy n="66" d="100"/>
        </p:scale>
        <p:origin x="-734" y="-24"/>
      </p:cViewPr>
      <p:guideLst>
        <p:guide orient="horz" pos="162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55CF8-6833-4208-B620-CF5477A7652B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94062-B43C-459B-8DB1-0ECD052926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558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3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3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3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3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3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7DB20-2E87-4E5B-9441-63DB909E25D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D18E-2C87-472D-9D6F-1ED03D8B57B0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F925-1A0D-4504-88CC-F755884E07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946E-B064-4211-A11D-E702AF025A18}" type="datetimeFigureOut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CCD5-501B-4F30-908A-642832F2139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196280"/>
            <a:ext cx="143508" cy="3960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 b="1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59048" y="24854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市场分析</a:t>
            </a:r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946E-B064-4211-A11D-E702AF025A18}" type="datetimeFigureOut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CCD5-501B-4F30-908A-642832F2139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196280"/>
            <a:ext cx="143508" cy="3960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 b="1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59048" y="24854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投资回报</a:t>
            </a:r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48CA556-735B-496B-8CB4-38C09E419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64985" y="304292"/>
            <a:ext cx="467291" cy="3240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2" rIns="68584" bIns="34292" rtlCol="0" anchor="ctr"/>
          <a:lstStyle/>
          <a:p>
            <a:pPr algn="ctr" defTabSz="685795"/>
            <a:endParaRPr lang="zh-CN" altLang="en-US" sz="1400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810430" y="340296"/>
            <a:ext cx="959245" cy="315475"/>
          </a:xfrm>
          <a:prstGeom prst="rect">
            <a:avLst/>
          </a:prstGeom>
          <a:noFill/>
        </p:spPr>
        <p:txBody>
          <a:bodyPr wrap="none" lIns="68584" tIns="34292" rIns="68584" bIns="34292" rtlCol="0">
            <a:spAutoFit/>
          </a:bodyPr>
          <a:lstStyle/>
          <a:p>
            <a:r>
              <a:rPr lang="zh-CN" altLang="en-US" sz="1600" kern="1200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教学背景</a:t>
            </a:r>
          </a:p>
        </p:txBody>
      </p:sp>
    </p:spTree>
    <p:extLst>
      <p:ext uri="{BB962C8B-B14F-4D97-AF65-F5344CB8AC3E}">
        <p14:creationId xmlns:p14="http://schemas.microsoft.com/office/powerpoint/2010/main" val="1064411341"/>
      </p:ext>
    </p:extLst>
  </p:cSld>
  <p:clrMapOvr>
    <a:masterClrMapping/>
  </p:clrMapOvr>
  <p:transition spd="med" advClick="0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5823B3C-2F91-45F6-A0C1-4B94BA33F2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64985" y="304292"/>
            <a:ext cx="467291" cy="3240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2" rIns="68584" bIns="34292" rtlCol="0" anchor="ctr"/>
          <a:lstStyle/>
          <a:p>
            <a:pPr algn="ctr" defTabSz="685795"/>
            <a:endParaRPr lang="zh-CN" altLang="en-US" sz="1400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810430" y="340296"/>
            <a:ext cx="959245" cy="315475"/>
          </a:xfrm>
          <a:prstGeom prst="rect">
            <a:avLst/>
          </a:prstGeom>
          <a:noFill/>
        </p:spPr>
        <p:txBody>
          <a:bodyPr wrap="none" lIns="68584" tIns="34292" rIns="68584" bIns="34292" rtlCol="0">
            <a:spAutoFit/>
          </a:bodyPr>
          <a:lstStyle/>
          <a:p>
            <a:r>
              <a:rPr lang="zh-CN" altLang="en-US" sz="1600" kern="1200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教学分析</a:t>
            </a:r>
          </a:p>
        </p:txBody>
      </p:sp>
    </p:spTree>
    <p:extLst>
      <p:ext uri="{BB962C8B-B14F-4D97-AF65-F5344CB8AC3E}">
        <p14:creationId xmlns:p14="http://schemas.microsoft.com/office/powerpoint/2010/main" val="1408507419"/>
      </p:ext>
    </p:extLst>
  </p:cSld>
  <p:clrMapOvr>
    <a:masterClrMapping/>
  </p:clrMapOvr>
  <p:transition spd="med" advClick="0" advTm="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249E823-B89C-402A-9913-708E1AB76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64985" y="304292"/>
            <a:ext cx="467291" cy="3240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2" rIns="68584" bIns="34292" rtlCol="0" anchor="ctr"/>
          <a:lstStyle/>
          <a:p>
            <a:pPr algn="ctr" defTabSz="685795"/>
            <a:endParaRPr lang="zh-CN" altLang="en-US" sz="1400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810430" y="340296"/>
            <a:ext cx="959245" cy="315475"/>
          </a:xfrm>
          <a:prstGeom prst="rect">
            <a:avLst/>
          </a:prstGeom>
          <a:noFill/>
        </p:spPr>
        <p:txBody>
          <a:bodyPr wrap="none" lIns="68584" tIns="34292" rIns="68584" bIns="34292" rtlCol="0">
            <a:spAutoFit/>
          </a:bodyPr>
          <a:lstStyle/>
          <a:p>
            <a:r>
              <a:rPr lang="zh-CN" altLang="en-US" sz="1600" kern="1200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  <a:cs typeface="+mn-cs"/>
              </a:rPr>
              <a:t>教学过程</a:t>
            </a:r>
          </a:p>
        </p:txBody>
      </p:sp>
    </p:spTree>
    <p:extLst>
      <p:ext uri="{BB962C8B-B14F-4D97-AF65-F5344CB8AC3E}">
        <p14:creationId xmlns:p14="http://schemas.microsoft.com/office/powerpoint/2010/main" val="2267018532"/>
      </p:ext>
    </p:extLst>
  </p:cSld>
  <p:clrMapOvr>
    <a:masterClrMapping/>
  </p:clrMapOvr>
  <p:transition spd="med" advClick="0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63C8B4E-50D5-49E2-9858-BD5264B9D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C50B-97C3-4EFD-966D-3952C8BC2459}" type="datetimeFigureOut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F14BB-5E8E-4CC8-BE8B-E1F7A33901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64985" y="304292"/>
            <a:ext cx="467291" cy="3240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2" rIns="68584" bIns="34292" rtlCol="0" anchor="ctr"/>
          <a:lstStyle/>
          <a:p>
            <a:pPr algn="ctr" defTabSz="685795"/>
            <a:endParaRPr lang="zh-CN" altLang="en-US" sz="1400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8" name="文本框 37"/>
          <p:cNvSpPr txBox="1"/>
          <p:nvPr userDrawn="1"/>
        </p:nvSpPr>
        <p:spPr>
          <a:xfrm>
            <a:off x="810430" y="340296"/>
            <a:ext cx="959245" cy="315475"/>
          </a:xfrm>
          <a:prstGeom prst="rect">
            <a:avLst/>
          </a:prstGeom>
          <a:noFill/>
        </p:spPr>
        <p:txBody>
          <a:bodyPr wrap="none" lIns="68584" tIns="34292" rIns="68584" bIns="34292" rtlCol="0">
            <a:spAutoFit/>
          </a:bodyPr>
          <a:lstStyle/>
          <a:p>
            <a:r>
              <a:rPr lang="zh-CN" altLang="en-US" sz="1600" kern="1200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  <a:cs typeface="+mn-cs"/>
              </a:rPr>
              <a:t>板书设计</a:t>
            </a:r>
          </a:p>
        </p:txBody>
      </p:sp>
    </p:spTree>
    <p:extLst>
      <p:ext uri="{BB962C8B-B14F-4D97-AF65-F5344CB8AC3E}">
        <p14:creationId xmlns:p14="http://schemas.microsoft.com/office/powerpoint/2010/main" val="3737821510"/>
      </p:ext>
    </p:extLst>
  </p:cSld>
  <p:clrMapOvr>
    <a:masterClrMapping/>
  </p:clrMapOvr>
  <p:transition spd="med" advClick="0" advTm="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658"/>
            <a:ext cx="3008313" cy="351938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D18E-2C87-472D-9D6F-1ED03D8B57B0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F925-1A0D-4504-88CC-F755884E07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D18E-2C87-472D-9D6F-1ED03D8B57B0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F925-1A0D-4504-88CC-F755884E07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D18E-2C87-472D-9D6F-1ED03D8B57B0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F925-1A0D-4504-88CC-F755884E07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D18E-2C87-472D-9D6F-1ED03D8B57B0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F925-1A0D-4504-88CC-F755884E07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D18E-2C87-472D-9D6F-1ED03D8B57B0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F925-1A0D-4504-88CC-F755884E07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F0E76-E6F9-4125-90CD-90F8EE17D5E5}" type="datetime1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2915816" y="4805481"/>
            <a:ext cx="2133600" cy="273929"/>
          </a:xfrm>
          <a:prstGeom prst="rect">
            <a:avLst/>
          </a:prstGeom>
        </p:spPr>
        <p:txBody>
          <a:bodyPr/>
          <a:lstStyle/>
          <a:p>
            <a:fld id="{916F26BD-DE47-4663-A93D-9EEAA43341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F0E76-E6F9-4125-90CD-90F8EE17D5E5}" type="datetime1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2915816" y="4805481"/>
            <a:ext cx="2133600" cy="273929"/>
          </a:xfrm>
          <a:prstGeom prst="rect">
            <a:avLst/>
          </a:prstGeom>
        </p:spPr>
        <p:txBody>
          <a:bodyPr/>
          <a:lstStyle/>
          <a:p>
            <a:fld id="{916F26BD-DE47-4663-A93D-9EEAA433414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76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870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rm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12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9248" y="195547"/>
            <a:ext cx="3250704" cy="395759"/>
          </a:xfrm>
        </p:spPr>
        <p:txBody>
          <a:bodyPr>
            <a:normAutofit/>
          </a:bodyPr>
          <a:lstStyle>
            <a:lvl1pPr algn="l">
              <a:defRPr sz="2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360040" y="195546"/>
            <a:ext cx="360040" cy="360151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535190" y="342624"/>
            <a:ext cx="290264" cy="290354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gradFill>
                <a:gsLst>
                  <a:gs pos="0">
                    <a:srgbClr val="66CCFF"/>
                  </a:gs>
                  <a:gs pos="52000">
                    <a:schemeClr val="bg1"/>
                  </a:gs>
                  <a:gs pos="100000">
                    <a:srgbClr val="0070C0"/>
                  </a:gs>
                </a:gsLst>
                <a:lin ang="0" scaled="1"/>
              </a:gra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897462" y="608722"/>
            <a:ext cx="8355058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38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5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prism isContent="1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8598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D18E-2C87-472D-9D6F-1ED03D8B57B0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F925-1A0D-4504-88CC-F755884E07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521"/>
            <a:ext cx="4038600" cy="3395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521"/>
            <a:ext cx="4038600" cy="3395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D18E-2C87-472D-9D6F-1ED03D8B57B0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F925-1A0D-4504-88CC-F755884E07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D18E-2C87-472D-9D6F-1ED03D8B57B0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F925-1A0D-4504-88CC-F755884E07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D18E-2C87-472D-9D6F-1ED03D8B57B0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F925-1A0D-4504-88CC-F755884E07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D18E-2C87-472D-9D6F-1ED03D8B57B0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33F925-1A0D-4504-88CC-F755884E07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946E-B064-4211-A11D-E702AF025A18}" type="datetimeFigureOut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CCD5-501B-4F30-908A-642832F2139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196280"/>
            <a:ext cx="143508" cy="3960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 b="1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59048" y="24854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项目介绍</a:t>
            </a:r>
          </a:p>
        </p:txBody>
      </p:sp>
    </p:spTree>
  </p:cSld>
  <p:clrMapOvr>
    <a:masterClrMapping/>
  </p:clrMapOvr>
  <p:transition spd="med" advClick="0" advTm="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A946E-B064-4211-A11D-E702AF025A18}" type="datetimeFigureOut">
              <a:rPr lang="zh-CN" altLang="en-US" smtClean="0"/>
              <a:pPr/>
              <a:t>2018/8/29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ECCD5-501B-4F30-908A-642832F21398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0" y="196280"/>
            <a:ext cx="143508" cy="3960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0" b="1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359048" y="24854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产品运行</a:t>
            </a:r>
          </a:p>
        </p:txBody>
      </p:sp>
    </p:spTree>
  </p:cSld>
  <p:clrMapOvr>
    <a:masterClrMapping/>
  </p:clrMapOvr>
  <p:transition spd="med"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BD18E-2C87-472D-9D6F-1ED03D8B57B0}" type="datetimeFigureOut">
              <a:rPr lang="zh-CN" altLang="en-US" smtClean="0"/>
              <a:t>2018/8/29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3F925-1A0D-4504-88CC-F755884E07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6" r:id="rId8"/>
    <p:sldLayoutId id="2147483667" r:id="rId9"/>
    <p:sldLayoutId id="2147483668" r:id="rId10"/>
    <p:sldLayoutId id="2147483669" r:id="rId11"/>
    <p:sldLayoutId id="2147483677" r:id="rId12"/>
    <p:sldLayoutId id="2147483678" r:id="rId13"/>
    <p:sldLayoutId id="2147483679" r:id="rId14"/>
    <p:sldLayoutId id="2147483680" r:id="rId15"/>
    <p:sldLayoutId id="2147483656" r:id="rId16"/>
    <p:sldLayoutId id="2147483657" r:id="rId17"/>
    <p:sldLayoutId id="2147483658" r:id="rId18"/>
    <p:sldLayoutId id="2147483659" r:id="rId19"/>
    <p:sldLayoutId id="2147483660" r:id="rId20"/>
    <p:sldLayoutId id="2147483662" r:id="rId21"/>
    <p:sldLayoutId id="2147483664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transition spd="med" advClick="0" advTm="0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5" Type="http://schemas.openxmlformats.org/officeDocument/2006/relationships/image" Target="../media/image13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14.jp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5" Type="http://schemas.openxmlformats.org/officeDocument/2006/relationships/image" Target="../media/image24.jpe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0A606B6-7174-4193-BDAB-3AE9470474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9" t="1381" r="9546" b="-1381"/>
          <a:stretch/>
        </p:blipFill>
        <p:spPr>
          <a:xfrm>
            <a:off x="3527884" y="1275856"/>
            <a:ext cx="2311052" cy="22687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7264504"/>
      </p:ext>
    </p:extLst>
  </p:cSld>
  <p:clrMapOvr>
    <a:masterClrMapping/>
  </p:clrMapOvr>
  <p:transition spd="slow" advTm="24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0A606B6-7174-4193-BDAB-3AE9470474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5"/>
          <a:stretch>
            <a:fillRect/>
          </a:stretch>
        </p:blipFill>
        <p:spPr>
          <a:xfrm>
            <a:off x="1934845" y="1083469"/>
            <a:ext cx="5274310" cy="2978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5975137"/>
      </p:ext>
    </p:extLst>
  </p:cSld>
  <p:clrMapOvr>
    <a:masterClrMapping/>
  </p:clrMapOvr>
  <p:transition spd="slow" advTm="44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0A606B6-7174-4193-BDAB-3AE9470474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pic>
        <p:nvPicPr>
          <p:cNvPr id="3" name="图片 2" descr="C:\Users\Administrator\Desktop\1外语技术\si\t01caca574b8fd0391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45" y="1091089"/>
            <a:ext cx="5274310" cy="2962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7264504"/>
      </p:ext>
    </p:extLst>
  </p:cSld>
  <p:clrMapOvr>
    <a:masterClrMapping/>
  </p:clrMapOvr>
  <p:transition spd="slow" advTm="74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0A606B6-7174-4193-BDAB-3AE9470474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550" y="1048544"/>
            <a:ext cx="54229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77046252"/>
      </p:ext>
    </p:extLst>
  </p:cSld>
  <p:clrMapOvr>
    <a:masterClrMapping/>
  </p:clrMapOvr>
  <p:transition spd="slow" advTm="468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0A606B6-7174-4193-BDAB-3AE9470474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5"/>
          <a:stretch>
            <a:fillRect/>
          </a:stretch>
        </p:blipFill>
        <p:spPr>
          <a:xfrm>
            <a:off x="1934845" y="1083469"/>
            <a:ext cx="5274310" cy="2978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9344723"/>
      </p:ext>
    </p:extLst>
  </p:cSld>
  <p:clrMapOvr>
    <a:masterClrMapping/>
  </p:clrMapOvr>
  <p:transition spd="slow" advTm="49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0A606B6-7174-4193-BDAB-3AE9470474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45" y="1050283"/>
            <a:ext cx="54229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1331643"/>
            <a:ext cx="3236913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9344723"/>
      </p:ext>
    </p:extLst>
  </p:cSld>
  <p:clrMapOvr>
    <a:masterClrMapping/>
  </p:clrMapOvr>
  <p:transition spd="slow" advTm="646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0A606B6-7174-4193-BDAB-3AE9470474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5"/>
          <a:stretch>
            <a:fillRect/>
          </a:stretch>
        </p:blipFill>
        <p:spPr>
          <a:xfrm>
            <a:off x="1916843" y="1087603"/>
            <a:ext cx="5274310" cy="2978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2483004"/>
      </p:ext>
    </p:extLst>
  </p:cSld>
  <p:clrMapOvr>
    <a:masterClrMapping/>
  </p:clrMapOvr>
  <p:transition spd="slow" advTm="142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0A606B6-7174-4193-BDAB-3AE9470474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5"/>
          <a:stretch>
            <a:fillRect/>
          </a:stretch>
        </p:blipFill>
        <p:spPr>
          <a:xfrm>
            <a:off x="1934845" y="1083469"/>
            <a:ext cx="5274310" cy="2978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3957008"/>
      </p:ext>
    </p:extLst>
  </p:cSld>
  <p:clrMapOvr>
    <a:masterClrMapping/>
  </p:clrMapOvr>
  <p:transition spd="slow" advTm="75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0A606B6-7174-4193-BDAB-3AE9470474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1934845" y="1083469"/>
            <a:ext cx="5274310" cy="2978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13721402"/>
      </p:ext>
    </p:extLst>
  </p:cSld>
  <p:clrMapOvr>
    <a:masterClrMapping/>
  </p:clrMapOvr>
  <p:transition spd="slow" advTm="78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0A606B6-7174-4193-BDAB-3AE9470474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pic>
        <p:nvPicPr>
          <p:cNvPr id="5" name="Picture 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45" y="1352391"/>
            <a:ext cx="5274310" cy="2440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2361778"/>
      </p:ext>
    </p:extLst>
  </p:cSld>
  <p:clrMapOvr>
    <a:masterClrMapping/>
  </p:clrMapOvr>
  <p:transition spd="slow" advTm="61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0A606B6-7174-4193-BDAB-3AE9470474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5"/>
          <a:stretch>
            <a:fillRect/>
          </a:stretch>
        </p:blipFill>
        <p:spPr>
          <a:xfrm>
            <a:off x="1934845" y="1083469"/>
            <a:ext cx="5274310" cy="2978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8148480"/>
      </p:ext>
    </p:extLst>
  </p:cSld>
  <p:clrMapOvr>
    <a:masterClrMapping/>
  </p:clrMapOvr>
  <p:transition spd="slow" advTm="76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0A606B6-7174-4193-BDAB-3AE9470474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760" y="1491880"/>
            <a:ext cx="657860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555" y="2787229"/>
            <a:ext cx="4176713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25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0A606B6-7174-4193-BDAB-3AE9470474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 rotWithShape="1">
          <a:blip r:embed="rId5"/>
          <a:srcRect l="1" r="1800"/>
          <a:stretch/>
        </p:blipFill>
        <p:spPr bwMode="auto">
          <a:xfrm>
            <a:off x="1981200" y="1082834"/>
            <a:ext cx="5181600" cy="2979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4954921"/>
      </p:ext>
    </p:extLst>
  </p:cSld>
  <p:clrMapOvr>
    <a:masterClrMapping/>
  </p:clrMapOvr>
  <p:transition spd="slow" advTm="55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0A606B6-7174-4193-BDAB-3AE9470474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5"/>
          <a:stretch>
            <a:fillRect/>
          </a:stretch>
        </p:blipFill>
        <p:spPr>
          <a:xfrm>
            <a:off x="1934845" y="1083469"/>
            <a:ext cx="5274310" cy="2978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0429388"/>
      </p:ext>
    </p:extLst>
  </p:cSld>
  <p:clrMapOvr>
    <a:masterClrMapping/>
  </p:clrMapOvr>
  <p:transition spd="slow" advTm="44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0A606B6-7174-4193-BDAB-3AE9470474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5"/>
          <a:stretch>
            <a:fillRect/>
          </a:stretch>
        </p:blipFill>
        <p:spPr>
          <a:xfrm>
            <a:off x="1934845" y="1083469"/>
            <a:ext cx="5274310" cy="2978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713213"/>
      </p:ext>
    </p:extLst>
  </p:cSld>
  <p:clrMapOvr>
    <a:masterClrMapping/>
  </p:clrMapOvr>
  <p:transition spd="slow" advTm="50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0A606B6-7174-4193-BDAB-3AE9470474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pic>
        <p:nvPicPr>
          <p:cNvPr id="3" name="图片 2" descr="C:\Users\Administrator\Desktop\1外语技术\si\t010b789d72e022f93a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45" y="1091089"/>
            <a:ext cx="5274310" cy="2962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2591084"/>
      </p:ext>
    </p:extLst>
  </p:cSld>
  <p:clrMapOvr>
    <a:masterClrMapping/>
  </p:clrMapOvr>
  <p:transition spd="slow" advTm="175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0A606B6-7174-4193-BDAB-3AE9470474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16" y="1780456"/>
            <a:ext cx="7148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How  do  you  define  the  teacher, Mr.  Keating?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860335"/>
      </p:ext>
    </p:extLst>
  </p:cSld>
  <p:clrMapOvr>
    <a:masterClrMapping/>
  </p:clrMapOvr>
  <p:transition spd="slow" advTm="37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0A606B6-7174-4193-BDAB-3AE9470474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16" y="2265348"/>
            <a:ext cx="71484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How  do  you  define  the  teacher, Mr.  Keating?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1783" y="1498811"/>
            <a:ext cx="4786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rgbClr val="92D050"/>
                </a:solidFill>
              </a:rPr>
              <a:t>1. Watch  the  video and  take  notes.</a:t>
            </a:r>
            <a:endParaRPr lang="zh-CN" altLang="en-US" sz="2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264504"/>
      </p:ext>
    </p:extLst>
  </p:cSld>
  <p:clrMapOvr>
    <a:masterClrMapping/>
  </p:clrMapOvr>
  <p:transition spd="slow" advTm="25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0A606B6-7174-4193-BDAB-3AE9470474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988" y="1087438"/>
            <a:ext cx="5280025" cy="2974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Glee Cast - To Sir With Love (Glee Cast Version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16639" y="208756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64504"/>
      </p:ext>
    </p:extLst>
  </p:cSld>
  <p:clrMapOvr>
    <a:masterClrMapping/>
  </p:clrMapOvr>
  <p:transition spd="slow" advTm="30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17" objId="1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0A606B6-7174-4193-BDAB-3AE9470474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pic>
        <p:nvPicPr>
          <p:cNvPr id="12" name="图片 11"/>
          <p:cNvPicPr/>
          <p:nvPr/>
        </p:nvPicPr>
        <p:blipFill>
          <a:blip r:embed="rId5"/>
          <a:stretch>
            <a:fillRect/>
          </a:stretch>
        </p:blipFill>
        <p:spPr>
          <a:xfrm>
            <a:off x="1934845" y="1083469"/>
            <a:ext cx="5274310" cy="2978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7264504"/>
      </p:ext>
    </p:extLst>
  </p:cSld>
  <p:clrMapOvr>
    <a:masterClrMapping/>
  </p:clrMapOvr>
  <p:transition spd="slow" advTm="129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0A606B6-7174-4193-BDAB-3AE9470474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5"/>
          <a:stretch>
            <a:fillRect/>
          </a:stretch>
        </p:blipFill>
        <p:spPr>
          <a:xfrm>
            <a:off x="1934845" y="1083469"/>
            <a:ext cx="5274310" cy="2978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5975137"/>
      </p:ext>
    </p:extLst>
  </p:cSld>
  <p:clrMapOvr>
    <a:masterClrMapping/>
  </p:clrMapOvr>
  <p:transition spd="slow" advTm="85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0A606B6-7174-4193-BDAB-3AE9470474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5"/>
          <a:stretch>
            <a:fillRect/>
          </a:stretch>
        </p:blipFill>
        <p:spPr>
          <a:xfrm>
            <a:off x="1934845" y="1083469"/>
            <a:ext cx="5274310" cy="2978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5975137"/>
      </p:ext>
    </p:extLst>
  </p:cSld>
  <p:clrMapOvr>
    <a:masterClrMapping/>
  </p:clrMapOvr>
  <p:transition spd="slow" advTm="63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0A606B6-7174-4193-BDAB-3AE9470474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5"/>
          <a:stretch>
            <a:fillRect/>
          </a:stretch>
        </p:blipFill>
        <p:spPr>
          <a:xfrm>
            <a:off x="1934845" y="1083469"/>
            <a:ext cx="5274310" cy="2978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5975137"/>
      </p:ext>
    </p:extLst>
  </p:cSld>
  <p:clrMapOvr>
    <a:masterClrMapping/>
  </p:clrMapOvr>
  <p:transition spd="slow" advTm="80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A0A606B6-7174-4193-BDAB-3AE9470474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t="69841" r="15094" b="3431"/>
          <a:stretch/>
        </p:blipFill>
        <p:spPr>
          <a:xfrm>
            <a:off x="-396552" y="-136479"/>
            <a:ext cx="9901100" cy="5724636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5"/>
          <a:stretch>
            <a:fillRect/>
          </a:stretch>
        </p:blipFill>
        <p:spPr>
          <a:xfrm>
            <a:off x="1934845" y="1083469"/>
            <a:ext cx="5274310" cy="2978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3887924" y="3139316"/>
            <a:ext cx="1302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Mr.  Keating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5975137"/>
      </p:ext>
    </p:extLst>
  </p:cSld>
  <p:clrMapOvr>
    <a:masterClrMapping/>
  </p:clrMapOvr>
  <p:transition spd="slow" advTm="47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 主题">
  <a:themeElements>
    <a:clrScheme name="自定义 11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AA88E"/>
      </a:accent1>
      <a:accent2>
        <a:srgbClr val="8CBF03"/>
      </a:accent2>
      <a:accent3>
        <a:srgbClr val="5AA88E"/>
      </a:accent3>
      <a:accent4>
        <a:srgbClr val="8CBF03"/>
      </a:accent4>
      <a:accent5>
        <a:srgbClr val="5AA88E"/>
      </a:accent5>
      <a:accent6>
        <a:srgbClr val="8CBF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58</Words>
  <Application>Microsoft Office PowerPoint</Application>
  <PresentationFormat>自定义</PresentationFormat>
  <Paragraphs>28</Paragraphs>
  <Slides>24</Slides>
  <Notes>24</Notes>
  <HiddenSlides>0</HiddenSlides>
  <MMClips>1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  <vt:variant>
        <vt:lpstr>自定义放映</vt:lpstr>
      </vt:variant>
      <vt:variant>
        <vt:i4>1</vt:i4>
      </vt:variant>
    </vt:vector>
  </HeadingPairs>
  <TitlesOfParts>
    <vt:vector size="26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自定义放映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admin</cp:lastModifiedBy>
  <cp:revision>174</cp:revision>
  <dcterms:created xsi:type="dcterms:W3CDTF">2017-06-18T08:54:36Z</dcterms:created>
  <dcterms:modified xsi:type="dcterms:W3CDTF">2018-08-29T08:45:36Z</dcterms:modified>
</cp:coreProperties>
</file>