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81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0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4" autoAdjust="0"/>
    <p:restoredTop sz="94601" autoAdjust="0"/>
  </p:normalViewPr>
  <p:slideViewPr>
    <p:cSldViewPr>
      <p:cViewPr varScale="1">
        <p:scale>
          <a:sx n="46" d="100"/>
          <a:sy n="46" d="100"/>
        </p:scale>
        <p:origin x="-77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24C4A-2733-413F-AD16-6AB4B0C1C90D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7DF0-A5E5-478B-A46C-CF773E38DF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97DF0-A5E5-478B-A46C-CF773E38DFC1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8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5058" y="710382"/>
            <a:ext cx="286661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solidFill>
                  <a:schemeClr val="bg1"/>
                </a:solidFill>
              </a:rPr>
              <a:t>Teacher</a:t>
            </a:r>
          </a:p>
          <a:p>
            <a:r>
              <a:rPr lang="en-US" altLang="zh-CN" sz="6600" dirty="0">
                <a:solidFill>
                  <a:schemeClr val="bg1"/>
                </a:solidFill>
              </a:rPr>
              <a:t>teacher</a:t>
            </a:r>
            <a:endParaRPr lang="zh-CN" altLang="en-US" sz="6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776" y="58772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华南师范大学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李彤瑶</a:t>
            </a:r>
          </a:p>
        </p:txBody>
      </p:sp>
      <p:pic>
        <p:nvPicPr>
          <p:cNvPr id="1028" name="Picture 4" descr="https://tse2-mm.cn.bing.net/th?id=OIP.PFrLdsqZQwONiwM4GGCnfgHaEa&amp;w=272&amp;h=161&amp;c=7&amp;o=5&amp;pid=1.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147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76672"/>
            <a:ext cx="45239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High school</a:t>
            </a:r>
          </a:p>
          <a:p>
            <a:pPr algn="ctr"/>
            <a:r>
              <a:rPr lang="en-US" altLang="zh-CN" sz="7200" dirty="0" smtClean="0">
                <a:solidFill>
                  <a:schemeClr val="bg1"/>
                </a:solidFill>
              </a:rPr>
              <a:t> musical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776" y="5373216"/>
            <a:ext cx="25680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U</a:t>
            </a:r>
            <a:r>
              <a:rPr lang="en-US" altLang="zh-CN" smtClean="0">
                <a:solidFill>
                  <a:schemeClr val="bg1"/>
                </a:solidFill>
              </a:rPr>
              <a:t>15L2 </a:t>
            </a:r>
            <a:r>
              <a:rPr lang="en-US" altLang="zh-CN" dirty="0" smtClean="0">
                <a:solidFill>
                  <a:schemeClr val="bg1"/>
                </a:solidFill>
              </a:rPr>
              <a:t>Different schools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Song: high school musical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Singer: cast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Editor: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李彤瑶</a:t>
            </a:r>
            <a:endParaRPr lang="en-US" altLang="zh-CN" dirty="0" smtClean="0">
              <a:solidFill>
                <a:schemeClr val="bg1"/>
              </a:solidFill>
            </a:endParaRPr>
          </a:p>
          <a:p>
            <a:r>
              <a:rPr lang="zh-CN" altLang="en-US" dirty="0" smtClean="0">
                <a:solidFill>
                  <a:schemeClr val="bg1"/>
                </a:solidFill>
              </a:rPr>
              <a:t>单位：华南师范大学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8" name="Cast - High School Music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7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2-mm.cn.bing.net/th?id=OIP.CwgFA4sZk-q5N6rRWz7bqgHaEj&amp;w=300&amp;h=18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91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96" y="2830170"/>
            <a:ext cx="621368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Lets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celebrate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where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we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come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from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90"/>
    </mc:Choice>
    <mc:Fallback xmlns="">
      <p:transition spd="slow" advClick="0" advTm="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se1-mm.cn.bing.net/th?id=OIP.4yafSUcxjQmW6ibiDSMzxwHaDB&amp;w=300&amp;h=122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09314"/>
            <a:ext cx="11305256" cy="69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80241" y="5485700"/>
            <a:ext cx="796724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The friends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whove</a:t>
            </a:r>
            <a:r>
              <a:rPr lang="en-US" altLang="zh-CN" sz="2400" dirty="0">
                <a:latin typeface="Lucida Calligraphy" panose="03010101010101010101" pitchFamily="66" charset="0"/>
              </a:rPr>
              <a:t> been there all along, just like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30"/>
    </mc:Choice>
    <mc:Fallback xmlns="">
      <p:transition spd="slow" advClick="0" advTm="5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157" y="5104653"/>
            <a:ext cx="63209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A High school (High School!) Musical!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60"/>
    </mc:Choice>
    <mc:Fallback xmlns="">
      <p:transition spd="slow" advClick="0" advTm="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4-mm.cn.bing.net/th?id=OIP.sP238zqOV2gUMLENGjrZgQHaHa&amp;w=207&amp;h=20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260"/>
            <a:ext cx="9396536" cy="71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5711" y="3068960"/>
            <a:ext cx="559159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Improvisation </a:t>
            </a:r>
            <a:r>
              <a:rPr lang="en-US" altLang="zh-CN" sz="2400" dirty="0">
                <a:latin typeface="Lucida Calligraphy" panose="03010101010101010101" pitchFamily="66" charset="0"/>
              </a:rPr>
              <a:t>without a </a:t>
            </a:r>
            <a:r>
              <a:rPr lang="en-US" altLang="zh-CN" sz="2400" dirty="0">
                <a:latin typeface="Lucida Calligraphy" panose="03010101010101010101" pitchFamily="66" charset="0"/>
              </a:rPr>
              <a:t>script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no </a:t>
            </a:r>
            <a:r>
              <a:rPr lang="en-US" altLang="zh-CN" sz="2400" dirty="0">
                <a:latin typeface="Lucida Calligraphy" panose="03010101010101010101" pitchFamily="66" charset="0"/>
              </a:rPr>
              <a:t>ones written </a:t>
            </a:r>
            <a:r>
              <a:rPr lang="en-US" altLang="zh-CN" sz="2400" dirty="0">
                <a:latin typeface="Lucida Calligraphy" panose="03010101010101010101" pitchFamily="66" charset="0"/>
              </a:rPr>
              <a:t>it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and </a:t>
            </a:r>
            <a:r>
              <a:rPr lang="en-US" altLang="zh-CN" sz="2400" dirty="0">
                <a:latin typeface="Lucida Calligraphy" panose="03010101010101010101" pitchFamily="66" charset="0"/>
              </a:rPr>
              <a:t>now we have the chance too!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"/>
    </mc:Choice>
    <mc:Fallback xmlns="">
      <p:transition spd="slow" advClick="0" advTm="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52" name="Picture 8" descr="https://tse1.mm.bing.net/th?id=OIP.DGAu3RfgGN3ZA1t_PHNV7gHaE6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306513" cy="68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175" y="312738"/>
            <a:ext cx="59314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Someday we'll be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lookin</a:t>
            </a:r>
            <a:r>
              <a:rPr lang="en-US" altLang="zh-CN" sz="2400" dirty="0">
                <a:latin typeface="Lucida Calligraphy" panose="03010101010101010101" pitchFamily="66" charset="0"/>
              </a:rPr>
              <a:t>' </a:t>
            </a:r>
            <a:r>
              <a:rPr lang="en-US" altLang="zh-CN" sz="2400" dirty="0">
                <a:latin typeface="Lucida Calligraphy" panose="03010101010101010101" pitchFamily="66" charset="0"/>
              </a:rPr>
              <a:t>back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Memories </a:t>
            </a:r>
            <a:r>
              <a:rPr lang="en-US" altLang="zh-CN" sz="2400" dirty="0">
                <a:latin typeface="Lucida Calligraphy" panose="03010101010101010101" pitchFamily="66" charset="0"/>
              </a:rPr>
              <a:t>we'll </a:t>
            </a:r>
            <a:r>
              <a:rPr lang="en-US" altLang="zh-CN" sz="2400" dirty="0">
                <a:latin typeface="Lucida Calligraphy" panose="03010101010101010101" pitchFamily="66" charset="0"/>
              </a:rPr>
              <a:t>have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all </a:t>
            </a:r>
            <a:r>
              <a:rPr lang="en-US" altLang="zh-CN" sz="2400" dirty="0">
                <a:latin typeface="Lucida Calligraphy" panose="03010101010101010101" pitchFamily="66" charset="0"/>
              </a:rPr>
              <a:t>the songs that we lived through!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40"/>
    </mc:Choice>
    <mc:Fallback xmlns="">
      <p:transition spd="slow" advClick="0" advTm="5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se2-mm.cn.bing.net/th?id=OIP.RapTOFCdxAsIu7tRm-ArFwHaFj&amp;w=248&amp;h=18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0" y="0"/>
            <a:ext cx="9293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8891" y="3789040"/>
            <a:ext cx="449674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The best of </a:t>
            </a:r>
            <a:r>
              <a:rPr lang="en-US" altLang="zh-CN" sz="2400" dirty="0">
                <a:latin typeface="Lucida Calligraphy" panose="03010101010101010101" pitchFamily="66" charset="0"/>
              </a:rPr>
              <a:t>times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so </a:t>
            </a:r>
            <a:r>
              <a:rPr lang="en-US" altLang="zh-CN" sz="2400" dirty="0">
                <a:latin typeface="Lucida Calligraphy" panose="03010101010101010101" pitchFamily="66" charset="0"/>
              </a:rPr>
              <a:t>why leave them behind.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800"/>
    </mc:Choice>
    <mc:Fallback xmlns="">
      <p:transition spd="slow" advClick="0" advTm="5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se1-mm.cn.bing.net/th?id=OIP.1tI9NoPHBI5QHn1LYC_3bAHaEO&amp;w=300&amp;h=17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1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2492896"/>
            <a:ext cx="478207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Why cant the rest of my life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50"/>
    </mc:Choice>
    <mc:Fallback xmlns="">
      <p:transition spd="slow" advClick="0" advTm="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se4-mm.cn.bing.net/th?id=OIP.P0gQzC7WU-2i6L_PfRuUHQHaCO&amp;w=300&amp;h=90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920880" cy="24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852936"/>
            <a:ext cx="15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Be like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"/>
    </mc:Choice>
    <mc:Fallback xmlns="">
      <p:transition spd="slow" advClick="0" advTm="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090" y="5181903"/>
            <a:ext cx="49407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</a:t>
            </a:r>
            <a:r>
              <a:rPr lang="en-US" altLang="zh-CN" sz="2400" dirty="0">
                <a:latin typeface="Lucida Calligraphy" panose="03010101010101010101" pitchFamily="66" charset="0"/>
              </a:rPr>
              <a:t>!</a:t>
            </a:r>
            <a:r>
              <a:rPr lang="zh-CN" altLang="en-US" sz="2400" dirty="0">
                <a:latin typeface="Lucida Calligraphy" panose="03010101010101010101" pitchFamily="66" charset="0"/>
              </a:rPr>
              <a:t>（</a:t>
            </a:r>
            <a:r>
              <a:rPr lang="en-US" altLang="zh-CN" sz="2400" dirty="0">
                <a:latin typeface="Lucida Calligraphy" panose="03010101010101010101" pitchFamily="66" charset="0"/>
              </a:rPr>
              <a:t>yeah</a:t>
            </a:r>
            <a:r>
              <a:rPr lang="zh-CN" altLang="en-US" sz="2400" dirty="0">
                <a:latin typeface="Lucida Calligraphy" panose="03010101010101010101" pitchFamily="66" charset="0"/>
              </a:rPr>
              <a:t>）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30"/>
    </mc:Choice>
    <mc:Fallback xmlns="">
      <p:transition spd="slow" advClick="0" advTm="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se4-mm.cn.bing.net/th?id=OIP.dW0KMc880uXx4BaSYONbMQHaHA&amp;w=229&amp;h=20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692697"/>
            <a:ext cx="6787759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6981" y="2984614"/>
            <a:ext cx="435728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latin typeface="Lucida Calligraphy" panose="03010101010101010101" pitchFamily="66" charset="0"/>
              </a:rPr>
              <a:t>Who</a:t>
            </a:r>
          </a:p>
          <a:p>
            <a:pPr algn="ctr"/>
            <a:r>
              <a:rPr lang="en-US" altLang="zh-CN" sz="2400" dirty="0">
                <a:latin typeface="Lucida Calligraphy" panose="03010101010101010101" pitchFamily="66" charset="0"/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says we have to let it go?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20"/>
    </mc:Choice>
    <mc:Fallback xmlns="">
      <p:transition spd="slow" advClick="0" advTm="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4-mm.cn.bing.net/th?id=OIP.n0Ag1DhiZwA5fTXpOGDUBgHaE8&amp;w=300&amp;h=196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178" y="4144297"/>
            <a:ext cx="600036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Lookin</a:t>
            </a:r>
            <a:r>
              <a:rPr lang="en-US" altLang="zh-CN" sz="2400" dirty="0">
                <a:latin typeface="Lucida Calligraphy" panose="03010101010101010101" pitchFamily="66" charset="0"/>
              </a:rPr>
              <a:t>g</a:t>
            </a:r>
            <a:r>
              <a:rPr lang="en-US" altLang="zh-CN" sz="2400" dirty="0">
                <a:latin typeface="Lucida Calligraphy" panose="03010101010101010101" pitchFamily="66" charset="0"/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forward from center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stage </a:t>
            </a:r>
          </a:p>
          <a:p>
            <a:r>
              <a:rPr lang="en-US" altLang="zh-CN" sz="2400" dirty="0" smtClean="0">
                <a:latin typeface="Lucida Calligraphy" panose="03010101010101010101" pitchFamily="66" charset="0"/>
              </a:rPr>
              <a:t>to </a:t>
            </a:r>
            <a:r>
              <a:rPr lang="en-US" altLang="zh-CN" sz="2400" dirty="0">
                <a:latin typeface="Lucida Calligraphy" panose="03010101010101010101" pitchFamily="66" charset="0"/>
              </a:rPr>
              <a:t>graduation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day </a:t>
            </a:r>
          </a:p>
          <a:p>
            <a:r>
              <a:rPr lang="en-US" altLang="zh-CN" sz="2400" dirty="0" smtClean="0">
                <a:latin typeface="Lucida Calligraphy" panose="03010101010101010101" pitchFamily="66" charset="0"/>
              </a:rPr>
              <a:t>time </a:t>
            </a:r>
            <a:r>
              <a:rPr lang="en-US" altLang="zh-CN" sz="2400" dirty="0">
                <a:latin typeface="Lucida Calligraphy" panose="03010101010101010101" pitchFamily="66" charset="0"/>
              </a:rPr>
              <a:t>to get the future started!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640">
        <p:fade/>
      </p:transition>
    </mc:Choice>
    <mc:Fallback>
      <p:transition spd="med" advClick="0" advTm="116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5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4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4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se3-mm.cn.bing.net/th?id=OIP.fFHgtFCzgcPFCRe0en-CWwHaLZ&amp;w=157&amp;h=21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0037"/>
            <a:ext cx="9144000" cy="87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89" y="116632"/>
            <a:ext cx="720902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It's the best part we've ever known, (Yeah!)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7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80"/>
    </mc:Choice>
    <mc:Fallback xmlns="">
      <p:transition spd="slow" advClick="0" advTm="3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se2-mm.cn.bing.net/th?id=OIP.qHwC4OtfzSwz3JQYYg4WRwHaFc&amp;w=246&amp;h=17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0"/>
            <a:ext cx="9348670" cy="69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3256" y="332656"/>
            <a:ext cx="345960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Step into the future!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60"/>
    </mc:Choice>
    <mc:Fallback xmlns="">
      <p:transition spd="slow" advClick="0" advTm="1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se2-mm.cn.bing.net/th?id=OIP.uFSY1DF3yWyo3Ud3-jv2vgHaDP&amp;w=300&amp;h=13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" y="1"/>
            <a:ext cx="9152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1112" y="1104176"/>
            <a:ext cx="270619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We'll hold on to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"/>
    </mc:Choice>
    <mc:Fallback xmlns="">
      <p:transition spd="slow" advClick="0" advTm="1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9014" y="5181903"/>
            <a:ext cx="35349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</a:t>
            </a:r>
            <a:r>
              <a:rPr lang="en-US" altLang="zh-CN" sz="2400" dirty="0">
                <a:latin typeface="Lucida Calligraphy" panose="03010101010101010101" pitchFamily="66" charset="0"/>
              </a:rPr>
              <a:t>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3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50"/>
    </mc:Choice>
    <mc:Fallback xmlns="">
      <p:transition spd="slow" advClick="0" advTm="2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2-mm.cn.bing.net/th?id=OIP.CwgFA4sZk-q5N6rRWz7bqgHaEj&amp;w=300&amp;h=18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91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96" y="2830170"/>
            <a:ext cx="591219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Lets </a:t>
            </a:r>
            <a:r>
              <a:rPr lang="en-US" altLang="zh-CN" sz="2400" dirty="0">
                <a:latin typeface="Lucida Calligraphy" panose="03010101010101010101" pitchFamily="66" charset="0"/>
              </a:rPr>
              <a:t>celebrate where we come from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80"/>
    </mc:Choice>
    <mc:Fallback xmlns="">
      <p:transition spd="slow" advClick="0" advTm="2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se1-mm.cn.bing.net/th?id=OIP.4yafSUcxjQmW6ibiDSMzxwHaDB&amp;w=300&amp;h=122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09314"/>
            <a:ext cx="11305256" cy="69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97427"/>
            <a:ext cx="903164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Lucida Calligraphy" panose="03010101010101010101" pitchFamily="66" charset="0"/>
              </a:rPr>
              <a:t>With friends who've been there all along, just right! (</a:t>
            </a:r>
            <a:r>
              <a:rPr lang="en-US" altLang="zh-CN" sz="2000" dirty="0" err="1">
                <a:latin typeface="Lucida Calligraphy" panose="03010101010101010101" pitchFamily="66" charset="0"/>
              </a:rPr>
              <a:t>Thats</a:t>
            </a:r>
            <a:r>
              <a:rPr lang="en-US" altLang="zh-CN" sz="2000" dirty="0">
                <a:latin typeface="Lucida Calligraphy" panose="03010101010101010101" pitchFamily="66" charset="0"/>
              </a:rPr>
              <a:t> right!)</a:t>
            </a:r>
            <a:endParaRPr lang="zh-CN" altLang="en-US" sz="2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90"/>
    </mc:Choice>
    <mc:Fallback xmlns="">
      <p:transition spd="slow" advClick="0" advTm="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se2-mm.cn.bing.net/th?id=OIP._r5GJnXICqF0jN2qw5tugwHaFj&amp;w=284&amp;h=21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" y="0"/>
            <a:ext cx="9143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34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80"/>
    </mc:Choice>
    <mc:Fallback xmlns="">
      <p:transition spd="slow" advClick="0" advTm="78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tse4-mm.cn.bing.net/th?id=OIP.7-JZPHuB9oq1faGzr62C2gHaHa&amp;w=170&amp;h=16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" y="1"/>
            <a:ext cx="93103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653135"/>
            <a:ext cx="394210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Now we finally realize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20"/>
    </mc:Choice>
    <mc:Fallback xmlns="">
      <p:transition spd="slow" advClick="0" advTm="2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se4-mm.cn.bing.net/th?id=OIP.81VpGsNpyiajQ9p55bVwawHaCb&amp;w=271&amp;h=9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3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44" y="5428456"/>
            <a:ext cx="367761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it just took some time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90"/>
    </mc:Choice>
    <mc:Fallback xmlns="">
      <p:transition spd="slow" advClick="0" advTm="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tse1-mm.cn.bing.net/th?id=OIP.JlAMiEShaJ1vZUajKOG43QHaE8&amp;w=260&amp;h=17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928766" cy="693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04" y="5535136"/>
            <a:ext cx="714330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You have to learn and live to see the truth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40"/>
    </mc:Choice>
    <mc:Fallback xmlns="">
      <p:transition spd="slow" advClick="0" advTm="2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telegraph.co.uk/multimedia/archive/02634/exam-jump_263448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34070"/>
            <a:ext cx="895950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What we leave when we take with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us no </a:t>
            </a:r>
            <a:r>
              <a:rPr lang="en-US" altLang="zh-CN" sz="2400" dirty="0">
                <a:latin typeface="Lucida Calligraphy" panose="03010101010101010101" pitchFamily="66" charset="0"/>
              </a:rPr>
              <a:t>matter </a:t>
            </a:r>
            <a:r>
              <a:rPr lang="en-US" altLang="zh-CN" sz="2400" dirty="0">
                <a:latin typeface="Lucida Calligraphy" panose="03010101010101010101" pitchFamily="66" charset="0"/>
              </a:rPr>
              <a:t>what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it's somethin</a:t>
            </a:r>
            <a:r>
              <a:rPr lang="en-US" altLang="zh-CN" sz="2400" dirty="0">
                <a:latin typeface="Lucida Calligraphy" panose="03010101010101010101" pitchFamily="66" charset="0"/>
              </a:rPr>
              <a:t>g</a:t>
            </a:r>
            <a:r>
              <a:rPr lang="en-US" altLang="zh-CN" sz="2400" dirty="0">
                <a:latin typeface="Lucida Calligraphy" panose="03010101010101010101" pitchFamily="66" charset="0"/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we're a part of!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720"/>
    </mc:Choice>
    <mc:Fallback xmlns="">
      <p:transition advClick="0" advTm="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tse4-mm.cn.bing.net/th?id=OIP.fsCP-5Q8SuFcI42JPLd1BQHaFu&amp;w=228&amp;h=17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8618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295" y="4221088"/>
            <a:ext cx="382027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Learn to see the truth!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670"/>
    </mc:Choice>
    <mc:Fallback xmlns="">
      <p:transition spd="slow" advClick="0" advTm="3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se3-mm.cn.bing.net/th?id=OIP.oeEchjlQUZyl02ZsIvIJcgHaE0&amp;w=256&amp;h=166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" y="0"/>
            <a:ext cx="97300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2545" y="4149079"/>
            <a:ext cx="501611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Nothing's ever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impossible </a:t>
            </a:r>
          </a:p>
          <a:p>
            <a:r>
              <a:rPr lang="en-US" altLang="zh-CN" sz="2400" dirty="0" smtClean="0">
                <a:latin typeface="Lucida Calligraphy" panose="03010101010101010101" pitchFamily="66" charset="0"/>
              </a:rPr>
              <a:t>into </a:t>
            </a:r>
            <a:r>
              <a:rPr lang="en-US" altLang="zh-CN" sz="2400" dirty="0">
                <a:latin typeface="Lucida Calligraphy" panose="03010101010101010101" pitchFamily="66" charset="0"/>
              </a:rPr>
              <a:t>the future we all freefall!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1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50"/>
    </mc:Choice>
    <mc:Fallback xmlns="">
      <p:transition spd="slow" advClick="0" advTm="5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se2-mm.cn.bing.net/th?id=OIP.0AqaNiUeFTsmb0kpm38kdwHaE8&amp;w=300&amp;h=200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0" y="0"/>
            <a:ext cx="9355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583" y="332656"/>
            <a:ext cx="796404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If and forever we'll always have High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Schooool</a:t>
            </a:r>
            <a:r>
              <a:rPr lang="en-US" altLang="zh-CN" sz="2400" dirty="0">
                <a:latin typeface="Lucida Calligraphy" panose="03010101010101010101" pitchFamily="66" charset="0"/>
              </a:rPr>
              <a:t>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60"/>
    </mc:Choice>
    <mc:Fallback xmlns="">
      <p:transition spd="slow" advClick="0" advTm="5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se1-mm.cn.bing.net/th?id=OIP.vfG1B8Dhaiga6TacrbCMxgHaFj&amp;w=269&amp;h=19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759" cy="70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980728"/>
            <a:ext cx="188545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(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Hiiiiiigh</a:t>
            </a:r>
            <a:r>
              <a:rPr lang="en-US" altLang="zh-CN" sz="2400" dirty="0">
                <a:latin typeface="Lucida Calligraphy" panose="03010101010101010101" pitchFamily="66" charset="0"/>
              </a:rPr>
              <a:t>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90"/>
    </mc:Choice>
    <mc:Fallback xmlns="">
      <p:transition spd="slow" advClick="0" advTm="1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tse1-mm.cn.bing.net/th?id=OIP.urHL87uYnRGMQUC9UGxB6gHaEK&amp;w=299&amp;h=16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" y="0"/>
            <a:ext cx="917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239" y="3212976"/>
            <a:ext cx="52036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Turn the party, now celebrate!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50"/>
    </mc:Choice>
    <mc:Fallback xmlns="">
      <p:transition spd="slow" advClick="0" advTm="1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8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10" name="Picture 10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3483768"/>
            <a:ext cx="17449800" cy="115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0"/>
            <a:ext cx="39405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err="1">
                <a:latin typeface="Lucida Calligraphy" panose="03010101010101010101" pitchFamily="66" charset="0"/>
              </a:rPr>
              <a:t>Schoool</a:t>
            </a:r>
            <a:r>
              <a:rPr lang="zh-CN" altLang="en-US" sz="6000" dirty="0">
                <a:latin typeface="Lucida Calligraphy" panose="03010101010101010101" pitchFamily="66" charset="0"/>
              </a:rPr>
              <a:t>！</a:t>
            </a:r>
            <a:endParaRPr lang="zh-CN" altLang="en-US" sz="6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3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0"/>
    </mc:Choice>
    <mc:Fallback xmlns="">
      <p:transition spd="slow" advClick="0" advTm="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se2-mm.cn.bing.net/th?id=OIP.fi-m3zWJ-fX-1dMps144pwHaFj&amp;w=288&amp;h=209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3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049" y="1815128"/>
            <a:ext cx="51363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Cause the worlds one big stage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0"/>
    </mc:Choice>
    <mc:Fallback xmlns="">
      <p:transition spd="slow" advClick="0" advTm="1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se2-mm.cn.bing.net/th?id=OIP._r5GJnXICqF0jN2qw5tugwHaFj&amp;w=284&amp;h=21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" y="0"/>
            <a:ext cx="9143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40"/>
    </mc:Choice>
    <mc:Fallback xmlns="">
      <p:transition spd="slow" advClick="0" advTm="74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englishexercises.org/makeagame/my_documents/my_pictures/2009/ago/6E8_w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6" y="134937"/>
            <a:ext cx="6467475" cy="66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0459" y="3195072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and in it what you </a:t>
            </a:r>
            <a:r>
              <a:rPr lang="en-US" altLang="zh-CN" sz="2400" dirty="0">
                <a:latin typeface="Lucida Calligraphy" panose="03010101010101010101" pitchFamily="66" charset="0"/>
              </a:rPr>
              <a:t>want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it </a:t>
            </a:r>
            <a:r>
              <a:rPr lang="en-US" altLang="zh-CN" sz="2400" dirty="0">
                <a:latin typeface="Lucida Calligraphy" panose="03010101010101010101" pitchFamily="66" charset="0"/>
              </a:rPr>
              <a:t>can be yours!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70"/>
    </mc:Choice>
    <mc:Fallback xmlns="">
      <p:transition spd="slow" advClick="0" advTm="3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tse1-mm.cn.bing.net/th?id=OIP.Joe4hIvWAWMrlDuYXYfEmQHaFF&amp;w=212&amp;h=145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4"/>
            <a:ext cx="10030698" cy="68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512" y="5236056"/>
            <a:ext cx="37914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Everybody sing, yeah!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se2-mm.cn.bing.net/th?id=OIP.3_vT-YlbZ9liOoUrR18xCAHaEK&amp;w=300&amp;h=16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612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577" y="4365103"/>
            <a:ext cx="826540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We learn to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fly together side-by-side (Side-by-side</a:t>
            </a:r>
            <a:r>
              <a:rPr lang="en-US" altLang="zh-CN" sz="2400" dirty="0">
                <a:latin typeface="Lucida Calligraphy" panose="03010101010101010101" pitchFamily="66" charset="0"/>
              </a:rPr>
              <a:t>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1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520"/>
    </mc:Choice>
    <mc:Fallback xmlns="">
      <p:transition advClick="0" advTm="5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se1-mm.cn.bing.net/th?id=OIP.vfG1B8Dhaiga6TacrbCMxgHaFj&amp;w=269&amp;h=19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759" cy="700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980728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(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Hiiiiiigh</a:t>
            </a:r>
            <a:r>
              <a:rPr lang="en-US" altLang="zh-CN" sz="2400" dirty="0">
                <a:latin typeface="Lucida Calligraphy" panose="03010101010101010101" pitchFamily="66" charset="0"/>
              </a:rPr>
              <a:t>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60"/>
    </mc:Choice>
    <mc:Fallback xmlns="">
      <p:transition spd="slow" advClick="0" advTm="1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se1-mm.cn.bing.net/th?id=OIP.negxOfudT6y9k8F1uEUogQHaDS&amp;w=299&amp;h=13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2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7784" y="4285888"/>
            <a:ext cx="608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Can it show us where we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wanna</a:t>
            </a:r>
            <a:r>
              <a:rPr lang="en-US" altLang="zh-CN" sz="2400" dirty="0">
                <a:latin typeface="Lucida Calligraphy" panose="03010101010101010101" pitchFamily="66" charset="0"/>
              </a:rPr>
              <a:t> go?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"/>
    </mc:Choice>
    <mc:Fallback xmlns="">
      <p:transition spd="slow" advClick="0" advTm="2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tse2-mm.cn.bing.net/th?id=OIP.DEt0ONaDK81L3pyz3wprbQHaEK&amp;w=260&amp;h=160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0"/>
            <a:ext cx="96675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7144" y="2194977"/>
            <a:ext cx="539121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Its where the status is we know.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8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40"/>
    </mc:Choice>
    <mc:Fallback xmlns="">
      <p:transition spd="slow" advClick="0" advTm="2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8" descr="data:image/jpeg;base64,/9j/4AAQSkZJRgABAQAAAQABAAD/2wBDAAsJCQcJCQcJCQkJCwkJCQkJCQsJCwsMCwsLDA0QDBEODQ4MEhkSJRodJR0ZHxwpKRYlNzU2GioyPi0pMBk7IRP/2wBDAQcICAsJCxULCxUsHRkdLCwsLCwsLCwsLCwsLCwsLCwsLCwsLCwsLCwsLCwsLCwsLCwsLCwsLCwsLCwsLCwsLCz/wAARCACkAPoDASIAAhEBAxEB/8QAGwAAAgMBAQEAAAAAAAAAAAAAAwQBAgUABgf/xABFEAACAgEDAgQDBQYDBQUJAAABAgMRAAQSIQUxEyJBURRhcQYygZGhI0KxwdHwFVKCB2JykuEWJDOi0jRDRGN0g7Kz8f/EABoBAAIDAQEAAAAAAAAAAAAAAAABAgMEBQb/xAArEQACAgICAgECBgIDAAAAAAAAAQIRAyESMQRBExRRBSIjMkKhYXEVUpH/2gAMAwEAAhEDEQA/APoktgn8cEJSp5xiQKbv3OKTxkjy8c/pmtfYrYcSXhFIzLbUNFtVgfrlX1hFbT37e+SWNsjyRrsqsK9sSmG2/lgRrgBdnnuO+RNqVkUEduef65JY5ewckWD3lxziUbsTXbDh/THKDQKVjAyScEHwgN5VRKwb2QQDisgcWTjrD1wRPfjjJxIsz1O9qs2O/pjSJdN7ehOQQgY8c5HigBhlr30RQ0su32ywnF5kySupWj3PN3jMR3cm+ReRljrbGpXo01lvLiTFFOX3ZnaJ2MbxnbsX3jI8TDiFjJbKlsDvv1ywPzwoC2dkD65OAHbbwioo5rKgXhQpwsCbA7ZBbINDBMbwSsCWY+mQtnI2k1h40AA4y20kI5b9sMLof0yABhRVD6ZGxi7o3Jxd/EU8ixjxdTY4wbgN7e3GVqQzNmWJwQ4r2+vuMxpYpI5CAzMBRQk989FJGrAgi8RaAI4A5Xmr5zXiyKJTONmQHY/5ga9sqryEnzduaF5rDTKzFQos2aOc+hdU3oFbuCtU355f80eqK+DFYnBreTfrXpjAZRyD+Z5xWSOSM9toP3b9TkKSPMxHA+mNxUtoOVaHhIGrChqzN8RuDfHex/PGo5QVFm/fKJ46LIzHUIOWZAewxZJRh0e8zNNFidlHisfxxDUoAygkg+m3j881+COcS1KLySoYfr+GWY572RktGX4bmYbuV7Gzyc0UAUD04zKmdkktQQP7743p5HloE2OATzmvLBuKZVCSuh4MPTKGauCcKqD0HplSlc7cxqrLhcakEkex5y4Z2PANZIiQsWrk98KPKOBk216FTLRq372GoD3wILGsIoOUy7JouK4y4F5CjDKK5yuxkouSzhRnFsEVJN4AVLFjnBee2XAI7DLbD647EVAHthAcgVlhWFjJ5wguh9Bg8KOw+nzwAU3mz9cuGJ4yqgX784TYKJDVQ9RkQJIBAHH44No0Y3tGFAj43Fh7mjWVk8IEBCWvuR6Y0AEIqtupbArLWGFUB9MkxSUTVj0rBgEfeBA7Y2xAp4I5UKsoPNj3sZj6jTvGwCixVkHv78Vm9vQXgZkjlWrrigR3y7FlcGQnDkYA4Nkt3+dfjk2QbB4uj6Y+YCCVYXz3FfwOSNOAL8p59R5vy7Zv+SNWZ+LBJGAAwc81x3xpGrBrGOQfewAKrCAUKqsyZGmXR0F8WsW1J3qRZo4TYWP1wnw24fpkIpRdknbMVtNIzHnj0J/hmhpNOEUWfUnGRp1BogGuPnlhGwuhxluTM5LiQjCnZYUBWQeffLKp74VYi3P4cjM3RaK7TkUxPY/yxwIymiBkNwSbH0GHIKBpEeLxhYD6YASMDjCzEDK3ZIgoy8VnV8855C2DD3646Ygm0j1y4VfU4HdnFh74mMY3RLVc/TI4f1r2GLBqy6yc4gCEUa/XOXkjK71OWVgOcaAKF9zhRVDk9sX3g+uXBah37e2SQjOWTnhvXHoJwAAwDe15lRx0PMQTZ9wckM6sQpNDE4gmegMkTACh8x7YI/DCxtF5kfFSrwQcodTK5oA2chxY7NkTItgMAMFI0UhG5+wqh/PMrdIe5+vOEUg0N1YVQWOmKCjTEmvXtlGiRqAPPvlVVSBTc+vJ7YRQTwDxfcnBOhC7aZywC8k8D55YwSLQYKCLFWDX5Y0qN61x7nLSIp2kNzXN++WfIxUhNY1B5r8DlvDiIO4c3xVfywjQjvzf6ZZYO24hfbvi5DoFsVdoAFfwwoiZzSm/pknTkC7U/Q/pjSlvDUbACKojt7YcwoSMZRmB7juMo4erVST9MdETMf2kIYH94HzAZzbIABTBRwAb5P1OHNBRmE6jikof5q4xiMTGiSPyrLmcMfuj5ZYuCCCK/TG5X0gotz2FX798E0XPYk/pkXt5DH6ZYS33yFjLRwxgkst/iMo6bj5QAMKsiBfn88kMPQWfn2wsBcxBRybPsLyjBVquPcAdsaIYjuL9hg2g4JJHvj5AKkn0yQPnnOCpPsPrg95HocOxBKOWwQdj34+uE28XvF+3ONL7gTzfcfhlgwAqx+OBNL6nKEjgg8+vOMBoOB7YQPwOR2xLcRVtX45cNwPN6YuQCXNnLW3A9fTPNdB+1A6vqZtNNpo9Mwj8WNmk8NSF4Zak53dz9M9PsFBtwAPIN3xl0ZxltFTsFK0yJap4hJAA3hFHzZqJr6A4Dw5ZeJ5fKSLig3Rx/iQd5/Fq+WG1smpj0rtp0hkkEkar4gkKDdYJIQg/hYwUHjGPTmZgZiiNIUXYu4izS+g/HMPlTkutI04IxffYUaZVHkk1Md/5Z5Sv4LIWH6ZJSeMb/ilCKCzNqI4tqqOSWZClAeuYHWtZrIetdB08Oq1USTHRiSOGeWOOQPq2Rg8Y8hscGxm9rgr6LqKsAyto9UrKwBVgYmBBB9MxOWSCTvs1cYybVdDMWp1ce24tNIPUo8kZI/1K4/XJ+NnLEtBKF9BH4TgD/SwP/lwagBUHagAB2AA4AFZcH+uC8qa7E8EWX/xBeS29T/8AMjkT9WWv1zl1RZrV0bi/I6tx/pJxbWa6DQR6eSVJ2WbURaVRpxGWV5DSlg7rx71Z+WL9Z6iekaL45NKmokGoh0+xnEXllDksJAp/y9qzRDyHJpNdlUsSSbTNldSw/nxhGm3Befrzng0+3GnavH6dr4weSYngnAH0tTmlB9svsmwuTUamF6qtVpJ1APzMYZf1zXxM9nqDNGgoNbfPJXXolAn+mYEfXvs7qqEHVOnknveoSM/lKVONqBqf/Z2SQV96NlcH8UJGFBZtHqMQA2sCT6V2wUkvxAAN0ORZAzM8BYzTMd/HB/sYUw6jgqrkcfdBP8MXFILHEAQEqL9yaOUaRrNkflzlFTUIOYyBX76sP1bjBSdQ6Xpxeo1ehib97xdXp0I+oZhjQB97+oPyJFA5Tct8nn5HM3UfaX7LISG6107gcrFK0zH5DwVbEG+1v2SXhdTq5n5r4fRalgT/AMUioP1x1YWekEiDub+uXEy9gc8a32v6cf8AwdB1WUEkAsmmhBI/45if0wX/AGukIRoejA7pBGDq+pogBpmthFCeOD64qCz3G5T+9z+eXoMKEhHb1GfOpftt1eiY9F0eLzbRu+NnPfve9B+mLH7W/aaUgL1DQwXQ/wC79MhNX852c4cWFo+mjTj1lDE/MfriWp1MGmcxeFqZHAViYki2eYWKeSRf4Z8wH2l+1WreSOXrHV41QqAYTpYEYEHt4MS1+eeo6BNNLoC00+pnkGqnDS6uZ55j90gF2N0PQZTmlLHG0W44qTpm62ukP3NER7GbVRr+kaN/HB/Fa88bdIn18eQj6+ZM8zrOudRi12o0sfw8aRtqVD/CtIx8Nwq0ZJ9p4Nk7R9M3tNK82m00zEbpIYpGIVQCzKCeMonkyxipPplsYQbpB/G1x76iMcV+z00f8Zi+LPqa1MejbXaxtRLDJOEiIjCxptBLtAigdxXOG59z78/9MQ1Fr1PpTCvPp+pRn0JoQuLP4ZR8s32yz44r0b8bIEQBWY7FFm2N16k84YM9DyHt7YKAt4ULc7di8161XfGQe3I/POnHaTMT7PgbrqkaVZRtYkW6yPRN3Rfjt68Z9P6B1aPXaNdHpZiZOmRwQaucqsgnd0JDxeLZA4PcH8O2fLTOoSTbKrKDuJpQ18i6B2/kc9l/s8Znh6/ISPNNoqFg1+zk7+uYoznFWtE4Lk6Z6H7QBIujdR1GoaaYQrDJTsXqpkFqlhAfoBjXRXEvSehyhSBJoNG9EliAY14s85n/AGmjZ+m9YUSMFn0GlDpxt3rrAA/a7oV3/wCuh0FdnRvs+v8Al6boAe4N+CuVzk3HbL4pKWiNf0Zdd1DpnUDqTGdD4FR+CriTwpjLy5IIu6zQ1dfB6/8A+l1P/wCs4fi+P4jjA60Vouocf/Cz+v8AuHM7m3SfovqraDV6Xz/fOTX9jBzIiLrdSqhZ00eoVZRW8LHG8iiz6A8jPFfZTrXXeo9Z0ek13UdTqNM2nldo5PCG5l2BSWRA3r75KONyTkvRGU+LSfs9N1zRavWw9JXTRCU6fquk1coLIu2KM2WBcjn6Yp9tpUh6C8rAlR1HRAkCzTCUXWeMl+3P2qTU6mKPV6R1SeWNVk0Gm4CylALVQTXGZvW/tb1/qmhfQa34NoC0OpLQacQuXjdlXlG7cn0zTDHNON+imUk06AaieOLYVnEgZEYiMG03H7p9Lydbq30vwwiUkskhcsy2Ss8kYJ236AZk1LIV8OFmd9vlhTvSF22og9ACTk6hm066dwONRHI6jkUFkeLn/lzouSqjGo7NBdVPIYmdIihkMbb13UFtl7/PODalpNumgh8QnbGsClHZiaUAgjm8RjNlXcHaHcEA191bzTMfw0/hgMZFcIGVyCHsiwRicl0iSQWLqn2jgMI0vVepRtJNDCgGocxgyGhavuFD6Z7DoS9S6podNP1PqnWJ5n1+t0swHUdVFERDvAASFlHpnjZxNDI6If2seqgVGBNCQMEDA/Im89r9k2cdJ06ycyR9Z6kjncSd1SEmzmXM2oWXY0uVHhuoyyxdU6lp3YSxwa3Wxxrqnlk8kTuFUu7X6YmutgUKTBp1LWqmIpfHPYi/1z6zL0jojtJKemaHxpWaR5pNJC7s7HczMZBzeWk0XSUg1gi0WgQ/C6sKUg0ykHwX7ELfGJeWkqobwNnyuDVSSq7hVW2Xi7PAoY3p5tpZpAGo0VN0SfaucyNFJEgRW3bpEG0jbtBQFvMSRjGr8QaaPVK5UNIVUqwBYetUfS+frmr5JXspcVRrjULHOrRtatHJwF3bLJpfrjDanSiCNtzNONYn7IwjwmiCNbM9974qs8pFH1DUTx6bTLJLLPIkMMaMSXdhwos98o8mrU7nZgHiLR3+8qKUDCvaq/DG5rpkeFnqpZ1ZV2xoqCa2UClo96s3lH1/TtKfFmgWUI0ZeMswDK24V5CCffuP6+XXUamoj4rWdwHPHPyOUmZ2FBhXisTtJN0BV3698fPQuBraHVaddTqnUwJFLKdpkkKyRoGbaq7jfrz/AHf0P7Kur6DVBWDbdZICQ+/lo42758s6boW6lroNEs8MLSxaqRZJfuboYJJwnHq23aPmRnv/APZ05bpnVFP7uvRgO1BoFH8syeQ7gzTiVSNPWfZ6TVazVav43wvHdmCpAHKBgoILmT5X2GaelfSwDT9NE7PqNNAkfnidDIIkS5AduwjkdjV2P3eHu3pZyCO9d6F/T55ieSUlxb6NKik9AJdVooWKzavSRMOGWXUwo6mroqzXic0sMuq6DLDNHLGZ+oRK8Tq6G9M1gMhIPK8854H7WSauD7Q9VaEIGHgSRHw0Zrlgj3k7gRzm99m5XfpP2aeTl1651CNiABReGcnhePXLHiUYqVkFkt8T3vx+j0uiaXVzKmn0sJeVntgig190c32r655x/wDaV9k0d0XR6h1VmVXHhqHANBgGFi/nmP8AaTqsm7qXR3OmSCbT6ZQxhQOPECyEySnzE+1VwM+fGCMEi4zXFjdz8+TmyM/yqjNKLtnpY/sXpZJlj/xI0zbQ6pGwUUTzTV+Oer6N0yL7NafVLFMs/wAXIkkjSAJt8JCoAC8UbPrnCGFOVgiX/hRV/OssUU3+zruCQQOPbkZ5uXnzl7LlkhHfEN1Fm6jptRp93heNFHEZE2OVCSmWwDY57YxpNXNptPo9N4aONNBDBvZmDOI1CBiAKs1ziQVr+81H3C8fT1y1G+4H+rNa87C1UkyCnuzTPU5/SGD0+80l5SbqE00U0TRwKssbRllZyQGFGrOZu59wVWonkFxx+BGCLdRJbZJpnFkUGIoj0siv1y6OfxpdMs+Rv2bMnUNRKk0ZXTqJYpImbz2FkUoas1fOYvSunQdI1set0srPPHG0SiYq6bWKk+VQPYeuDaXqI7wmuLChG+XG3nByarULw9oOPvAr/EZqg4NNQfYnJt2xM/ZHprSyzHVa0M0kkppoaDOxY1ceVb7K9De92p1Uh2BaEiVtB3fuJj8cqS8h4GA7kKzmx9McjEfH3x/wF1A/Cxl1tCpGVH9m+ioVKnUo4XYJF1Lo4G0oaII7gkHj1+eXP2Y6BIIw0UjKi7U3amQgCyeKb5nNkCKqsfLcST/5sv4cbDiRR9Kv8qOLk37FxRgN0H7PwV+y7Ekft9R3I2kmic5undJZ2PgByzbixkmNn57s3/AWh5UYj1YLf17DKvDJztEQ5/y2f/yw5sOKMaXpGgcl/CQuziQlmmBLA2GFmrxnSrqdFH4WmDRxePJqeLYeLICGe25s498PCaMqHdXO1pAPyus74XSc0ZF/4X/6YrvTAy5dHpJ5ZJtUkjyySCZ23XucADcQT9Pyyp6P0uQhzFIOXNlUABkG1vQd/XNU6OIn/wAae/mUI/hlBpHQkrq6Fjhko/mhvAZkr9mfs6CD4CmgtedwbBv0JxsfZ/oYQIdJEy2xplBALEE0Kr0H5Y20ExZQs4bjt4j8/QMDkNFqUF7vUCqjJ59uQcjKSirbFQtH0XpMEsM2n00EU0LrJFIkYDo6mwysCDxg26H0cbC2j0pCKVQFAAASSQAePU5oIJrp5HI4+4XX8+awo5/dH+vzfxzHk8/BjduVv/A6MsdF6N+70rQt/wDbU8/8lZDdH6MbD9M0zC+yrGP0Vb/XNUgGg19jyBSj8Bg2eNR5avtYPIzDP8Wb1jj/AOkW6FNJ0joMOq0kq9N0qGOaN95joLR78YXRwafQo6aTTx6ZZGDSLp2KKzAUCwGd4w7m/TuL7/XK+Kv+9+VcH2GZ5eb5L7ZXz3oaM72LaSz2/av6ZHjvz55iflLJgSykcH6AnnONkVyfn/1yK83Mvf8ASJc39wcum6fqHaSfRwyyNW55VV3IAoWzC8tHFpYUjSLTLGiSGaNYqVUlYUXUD94++dZIIK3x+7YP5518UB8uTyPxyf1+fqw5Ml49JI5ll0yPIa88io7mhQ8zgnLbNJx/3SL/AJIv/TgwDxZYfLdd4Qdhy3/MMf8AyGZe/wCg5MndG9bWUi6JBJ59uMtf7pBa+1lR+mQOD5eB/urX8c6n9+b5v3/DOaQLVVWQAPT05ziiN35+vbOPb5/L5fXKECiS5F9hYF40MIFC8r257XX6nOaYL3K9uwGBL8eUWa7+n1rKCOd+QoIPfij+WWxx3uTGkw4n05NkMD3/AL5yweEgBS4o8iye47msH8JIyg3zXIb2/DL+Aqhd8lGzwPb8cGsS6kTp/cuEge22Qki/MVTcb+Zo5n9S6hpulRxyT6dmhdvDMsbqVhkNlQ6KC1Gjz+GOSS6bTqrNXJqMNbyOe3kQcnMDrfXE/wAO6jp4lKtqYJIQTbbo3AsjYNo9uWOa/E+ZzVW4/wCySjJq0Owda6dqBuRSFsXJDIsygf7ygAjNEazp+1W+IQhu21Sx/EDkfjWfNS2nXo2glSV11sDzbTESpRZJ/uvxyCOR+P0x1NZrdPoNFrZC06OB44cIjrudgrRMnccC7B7/AJeicU+m16+4JSX+fZ71dVoHKBZ0Jcig6Sow4umDDDmWIIr+JEVCl6jZWcqPULd/wzxHTNX1HWok06LFpmK7D5WaRt5TcGbkdqP9M1DOibGAO6SPdbsSe5rzRkG+K7j+eVOUlLitmhQi48no3xrenyIZFchVXcxkKqFHbkqSP1yvxemdm2SwhAqnf4yGyb423YHz+fyzBXVlJCYnaMHz0ryInB4Qqp+Z9f15wLzTOS3mZ2DKWai1Hk05a+fUV64/1P8AqLjBfyNmbqMSmgYyasNvcg88VuUcehN/S8r/AInpXBDR0wTcQCxJI77QKOYpm1pZiY4q2lRT8VdkDdzz/fsbwqw2+Js8/B8I+Zee5Yi7P9+2QnHK0SSxP2ba9U0YQ346jhiI0Fcmhe09v75y3+IaNSBuUHcFbcDYY+nGYh5ZrV9nY0VtrPfaCFsc/n+GDBnTcfCkdlW12NGpdtpAsggUPXj+mYJ+Fze7Bwx/c3dR1XSxxSPADPIhUmFQyyFed2xe5PqB61355X0/XFlET+CjwyWFkidiSR6BSO49VNH5HvmJ8RqlVi2j1MEEd/d8Bwse7dwIWLivcKx/l5fT6vWaGTfEN0OqMj+FKCYpFDEhvqPcZdg/DcKTWSNmaaitwZ9UWSOdQ8bq6MODG15AjWiOSe/mA4zwOg631WWeM6eFN28fESIHIEbnaGkUdyOOfWue9j1UfVnUF9VTRCMEuo5fcQA3hk7gD6f2Rg8n8OeJ/pO1/Yo45T2PtBu5G3i79gP1ymxuRt+df/3CRy6WUExMKoMVBp0U/wCdO4whB4PJu/nnPcpY3UtEHGnsUIK3ake+3+eR4jVxXHuDjDoPY8Acnm/XucEY15Oy+/KkL6fLLVOL7DigXiyA8Acj1Uc5I1T9mUWOLrjL+GlICGN+7DcPxoYN4gOxIs8MeeSPyya+KWqG430T8VHdEAH5H275cSKQCKoi/vH/ANOJiOXbxXBJJrj88t4Y+X5Llv08X0yHBjkr6vf5DHtJFk9zz6Ac5cSdt24ceor9MqdrXR53Uavj6k5HhRnigSfnZPr3zKkvZAh5mZlCE96KhQSfr34y0alibUAEcA8kDISltVVrJJ44Ar2bGUOwA7TdWCa71kpTjFUkSTRKxqou/QGj3GHVox5QKPPI7dsXCu9Ev37gD1wqgqCCDdV9QcxybfZNMmSQA7VUnjcT7CjeR4kLNGr1bukbC/U+hrIbwlsMoNjm/NY+vtiuoZhGfDFMpFdlBsgfePY/38jZiS5IcXb2Z07alpJXTxGdTtINB4SoAJqx24oCiK+d5nOJX8OFIp237lXxvKu0AuR5jsq65I/HNfU6dp0AmKeMwZiQdiSBiTbD39Se3HIo5nNFrVmcsZEWTcxldlWOREK8wtGTGbHZR7X6538UlWmdGLTVGJqOkJqFdUfw5vFVXXw2WIM3JMamhV8A8frgUi1ESafRak6hunPPCZpdPCHlVIwzN4K9roXyP4c+i2I8VIkVAmGUh5KQM5CMQ4FWKsHnn1wSiNRLAywPshJIWSQMhAoMLZQSPNQtv6aVmfsjLCn1oDpRAuniECav4NDM0PxSAybSzMpeNDtJqvQDnKzw6hxKdHPM8yxxpBDJFAqk7tgUFSRVc0aP5ZGr1UkKeIqy+GwVkZ1eOncsNhbyi+90PlVdkF6yRJI500ZWSkZFlY7ieUYEgivfy/lfLhzvlEJKCjxkMaEanVaWGZtRL8Q7TqUii020GN9oUFx68f0wyJqNyLLqtrOTsVNPHIzDtQHlF/j257HM7SdVXS6bSRyQwFVEjoZWlVnUux3Kyke5HBHA+eEbriSSlxpCzMATGHYruN72piasXYu75Hyucs1vZVGOGlZookrhCmq5cuIg0Ef7QgEiiSq0eP3ifl6Ffp8ut1kOoeSRIXhllSRBCG2hNl923Xz7en5LRddg3W+kVhKGRblagbIAJKEdiKqqruL5U0/UEijnJhdnk1Uz+WQqE3sr0COb49f5cNSy09iccNo3gmqCbm1CANEswZoFCBDZ5ZjXA54vOHxZ3ETnYr0SdKlkFdwO0NfPoe3PzzJ1HWXlKiXTIwAVtssxYqON7bl58x7m7wsPUY55ZkcbCWPhxeGHCB6B2Fz6enPtkeeZbbJqGFukgWl6r1vUgmPTxiEO0fiVtQOF37S59a5xbyyajxtbA6xtEQgVSkKMRuIULYF129z2x/7OeKNNqjG4B+IdCluu5PDBbcQKqr4v3zTjVlXx21BVWRg/hDTJ4sm4mNJPGUr3BAsjn5PwTzPk0LHhi4qRk6fS9LCp8I/VDPJo0Gp3JHGV1W9AFgaMi178EE8V65K67X9OdVj1Ei2mzdGJoCybtwBQm6u2F+vOaMqPE7GSGCXbGi3PIyIqWqhZ6HN3fBvtzXcrHRTyESrHD3RfhjE+5Y7Z0t2VCCAVNtfI5NZD5Le9jji4qkxLQ9RTUz34cqsrtKqqHUrvK2/jx8k1Z5J/G6z0Wh6kNTFqt+wPpzuZkVjG0bHYrqQByDw9CubHBoYieOJV8HSSJM8m5YUgmkMyNGFugeGA2kWB2JsEG9WOGHQwzwuYPi5GSPVrpFBGnV2DpHvTzkki2N1371zk8mEJx2glG1s0viEo3dAWSU9D27ZcPp3F8fU1Q9O2ZwcsHTyBhtBosO/JA+eKp1GASUZCYTGFH7JpAxrt5efzHvnFj40p38a6MLbs2vIa86Ht3sfxyNoFEVW4VfbtdjM9Op9OJSPxIt7WVU2h2jgmmod8ZGp0zsoSXc7rvVV8zFSSLof3xlfx5I/uTCy5KHgE2eCQdwB5rdX9Mp4Mfrtv18h/pllaK+yjtZK+mF8noVr61jU6I2ADqwYuQqtS0vFgD1rt+OQJ4ljjEGxgE3Mx3MdnFGzxlfh2BCuzlT5W/wB6j3I7ZIgVTukIVQOFs2w7gGvwzTUPbFpFlkbytTMpshgOL3CuRjG52qgKN9/l684DxCfugAnsRzwOwGX3GiaIsAUK9PX3ymaXpEb+wRW8wHIF+nA/TCmZADYJG2z29R274pTmm7AV7+b6ZDMzVwKsni+aI9v7/LM7jsldIu0hNMshO4Ggew45uvTKO0lcJ7c36+/OFRI0CqQ37oFkFjx3PvlnQPa72AWiSvHHfn+eClsKsTkKMoWUFivZTYCkk+axz+vrgtuoUSmI+LJIFjdXJVCKrygnaCRjEyqNkYfcGJADElj3J5GQ8TLQjYhdpLcWvFHk/wB/pmrHmcdIshknDXoR1aKYGWaFtHIigRwmZio/cqRogy8gn0/e/JSPT6N9kSzkOsG6VUWQKGUc+ZwR/lBpT/MaTrK+wFCAGR7RbIKmxQ7ZNaeOOQPG3iyvOkgPlP7Rragb4/1fxzfDyFWzVDyI1ctCjaTWS+HIh0zoGeNAJldCAWYcMNh70fr74pNpG1EaQT7d6l9QG1Ctp4jUoLhHlquwCgCjZ+pfGnsuY0hSKVTHIzBWIViCUVWNAc3dE/PnylZNTK+7S6pmj8ZYzqdQhuUIoLlYQUSrJHlbigOa4ujl9pmjnyRmtE7DUQw6eNYdPDHGhWTf4A2lfDfxSLRSCSQOPU83gRFXh7vF3SL4ceoYoiOhRXeOIrd0pHO0t5gLFWN7bCJWfUSrqEMMqw3pkVhuFhXYbSF5s13/AB4AYumnzx6OIEFgxgk1EEvmQhmDRPtojg/XH9Sm9lfyQjowdTpNFqtMZkGwASlj4tSMse/w5K2nykiiab7p9SAaQaXTJpwVkR/KdRIkrboCxIBalO41fF1Xr349DDH01TH/AN11PCsoX45pFFMTZEqn6j+746XobxOnh60NLvaGSYxylSy2SihluhZWzd5NeTGuNgp4pO72YaaaQrqotPAjfCyRyMzskaOBtZUljDMnqS3NC/fstLotPKZGlimidbHxJWKFfEDFYwrKwUrwxNIT5fxz0kfSelPuhin6hEoQF0g0cKFkXzVIXnYmv0/heLR/Z5G8Mvq2Z2d4jINM1jZ5GUmPsfKD/dy+ojH2Nyg1s8zo9DFHpdPNB8YJi07zbkIgYghUVZF4X1IvvffjlzZq3RZkkjRzG7pvcbpwkpSR2gCnbXlHaj3BJ7bnw/TIPFZdPJLNLGqyz6nXanxWW2tU8Aoq9yRxX55Uat9Igi0sECEuXLvCjz1flBnYEsB2s1/WM/Ki3aK/khjjVmdpodVMquolUo7QyaoaN2ZYym8uPE77jYYFiO3bth4dDHHKi6mWBUlG6eJI4ZN6lNpDPGoQbuLon3INZXU6zqUgIleQhUDqZGalql8vp3xNBO+9nLEbAQDw1keg+XrlEs0mvy6M8vLfpGjHqRCX8GUqGFOwLBim2ypPev8Ar/m5F8VLUSxEhI9xRK47dq9vliQLmUFl5Ut5Te10UEkj+f0y8chYAoQSu1U4J5a+SB/XKGm+2ZZZpy7Y0k7xkNJTKyBvQ1xtPyBrBldIS7hEUsavm9gIO0sDdduPlg91o1oxIAuqFG/vHdwc4BmJAG8geLwoF0hJI5qvfJ45yxbg+yHJol9OGBICk7r8horXYBG47dzY/XiBuj8ssEZ2g7iylqc8jk889suAw2gkWx3i7Isjg+/9/nVUMTBlNAsoYkli5AJG0+ln5Zsh50+pqyayP2RFLMp8njbyjSmLTsxBX94ElioP1/Mer41oIB+LYWAaaFww+RqMi/xxQO8hG+JdwI3DkcE8kgY0IdOQCDQIsAw2QPnk5Z/GnuUCXJGmjbfDYAXYPIBo388DNZY2SfNEO/8AmNHnOzs4sexF9iq7Rj7vlTmrA3AXfvlUZjvBN0hb52K9s7OyLAvECxZiSbBNcUCBfHGFhVWUsbsMSPYGiM7OynISRbwYw0zi9y7QCSSKHyPHrhmRD4ViwWHBr2B9M7OzPIsFpuKA4FgUPb2wDFkLoGNG6vuD2BGdnZZDoTLS2GNE8hySOCfKTzWZkjuEVgxssi2aP7wHrednZfi7K5dlzLJYUkEKszCwP3CaHtXvku7pLFGG8hM0gFL5WCI3FDOzs3r3/ovTf9BVjRw7MLPhk382O2/798X2BNOxUtuClgb55civbOzsy+zK+y2mvkFiakkj8xs7Vc1jYQLtcM251pjfoCBxWdnZF/uYLsE0jxyHaaNE3ZsE3ZBvvxgfGkLqDtOzxFW1BpbuhnZ2TiDbCF2DhTRCxoRuAP3gTR9MU3FhOp/93uKn97tu7nOzskiIB3ceN5jQJcKTxZANfTB+NKGcA8bt4HPDL6jOzss9kR5Qvw6S7QZFWRw1cnkmjXplH02ng1DJEu1TAhqzxyEoflnZ2RvsYvqI1qGmdb2k7WI5vv8AXnAQySNArk+ZA6ggAcAfL6Z2dl/8EDDwOzoAa8jM6kCiCORz3zQ8BNgk3Pubnv2O/uOM7OzNN7BA4lG5LJPkY818/bLfDx/5pP8AmOdnYD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10" name="Picture 10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3483768"/>
            <a:ext cx="17449800" cy="115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0"/>
            <a:ext cx="3565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latin typeface="Lucida Calligraphy" panose="03010101010101010101" pitchFamily="66" charset="0"/>
              </a:rPr>
              <a:t>Schoool</a:t>
            </a:r>
            <a:r>
              <a:rPr lang="zh-CN" altLang="en-US" sz="5400" dirty="0">
                <a:latin typeface="Lucida Calligraphy" panose="03010101010101010101" pitchFamily="66" charset="0"/>
              </a:rPr>
              <a:t>！</a:t>
            </a:r>
            <a:endParaRPr lang="zh-CN" altLang="en-US" sz="5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10"/>
    </mc:Choice>
    <mc:Fallback xmlns="">
      <p:transition spd="slow" advClick="0" advTm="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tse4-mm.cn.bing.net/th?id=OIP.EkX2-Qa1SXoMgbt9Xw_P4QHaFF&amp;w=293&amp;h=195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817" cy="685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40768"/>
            <a:ext cx="596669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school, lives on for Ever More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10"/>
    </mc:Choice>
    <mc:Fallback xmlns="">
      <p:transition spd="slow" advClick="0" advTm="4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71317" y="5260731"/>
            <a:ext cx="57086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school, High School Musical!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40"/>
    </mc:Choice>
    <mc:Fallback xmlns="">
      <p:transition spd="slow" advClick="0" advTm="5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1290" y="5224245"/>
            <a:ext cx="601799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musical! (Yeah!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Woooo</a:t>
            </a:r>
            <a:r>
              <a:rPr lang="en-US" altLang="zh-CN" sz="2400" dirty="0">
                <a:latin typeface="Lucida Calligraphy" panose="03010101010101010101" pitchFamily="66" charset="0"/>
              </a:rPr>
              <a:t>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90"/>
    </mc:Choice>
    <mc:Fallback xmlns="">
      <p:transition spd="slow" advClick="0" advTm="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-mm.cn.bing.net/th?id=OIP.Z7C90SGJcV5wz0EhLjJC5QHaIq&amp;w=181&amp;h=21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9721080" cy="79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49439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Who says we have to let it </a:t>
            </a:r>
            <a:r>
              <a:rPr lang="en-US" altLang="zh-CN" sz="2400" dirty="0">
                <a:latin typeface="Lucida Calligraphy" panose="03010101010101010101" pitchFamily="66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9882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70"/>
    </mc:Choice>
    <mc:Fallback xmlns="">
      <p:transition spd="slow" advClick="0" advTm="3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se3-mm.cn.bing.net/th?id=OIP.fFHgtFCzgcPFCRe0en-CWwHaLZ&amp;w=157&amp;h=21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0037"/>
            <a:ext cx="9144000" cy="87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989" y="116632"/>
            <a:ext cx="589456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It's the best part we've ever </a:t>
            </a:r>
            <a:r>
              <a:rPr lang="en-US" altLang="zh-CN" sz="2400" dirty="0">
                <a:latin typeface="Lucida Calligraphy" panose="03010101010101010101" pitchFamily="66" charset="0"/>
              </a:rPr>
              <a:t>known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50"/>
    </mc:Choice>
    <mc:Fallback xmlns="">
      <p:transition spd="slow" advClick="0" advTm="2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se2-mm.cn.bing.net/th?id=OIP.qHwC4OtfzSwz3JQYYg4WRwHaFc&amp;w=246&amp;h=17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0"/>
            <a:ext cx="9348670" cy="69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24" y="332656"/>
            <a:ext cx="484139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Step</a:t>
            </a:r>
            <a:r>
              <a:rPr lang="en-US" altLang="zh-CN" sz="60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into the future! (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Heyy</a:t>
            </a:r>
            <a:r>
              <a:rPr lang="en-US" altLang="zh-CN" sz="2400" dirty="0">
                <a:latin typeface="Lucida Calligraphy" panose="03010101010101010101" pitchFamily="66" charset="0"/>
              </a:rPr>
              <a:t>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10"/>
    </mc:Choice>
    <mc:Fallback xmlns="">
      <p:transition spd="slow" advClick="0" advTm="2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se1-mm.cn.bing.net/th?id=OIP.C8VTCmDnVGDKRE_l9qbKuAHaF7&amp;w=251&amp;h=191&amp;c=7&amp;o=5&amp;pid=1.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0528" y="-243408"/>
            <a:ext cx="9489847" cy="72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0528" y="1340416"/>
            <a:ext cx="833914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 just hope the rest of my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life to </a:t>
            </a:r>
            <a:r>
              <a:rPr lang="en-US" altLang="zh-CN" sz="2400" dirty="0">
                <a:latin typeface="Lucida Calligraphy" panose="03010101010101010101" pitchFamily="66" charset="0"/>
              </a:rPr>
              <a:t>feel as good as my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60"/>
    </mc:Choice>
    <mc:Fallback xmlns="">
      <p:transition spd="slow" advClick="0" advTm="5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tse2-mm.cn.bing.net/th?id=OIP.uFSY1DF3yWyo3Ud3-jv2vgHaDP&amp;w=300&amp;h=13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4" y="1"/>
            <a:ext cx="9152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1285" y="5949280"/>
            <a:ext cx="74751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But hold onto High school musical (Musical!)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50"/>
    </mc:Choice>
    <mc:Fallback xmlns="">
      <p:transition spd="slow" advClick="0" advTm="3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2-mm.cn.bing.net/th?id=OIP.CwgFA4sZk-q5N6rRWz7bqgHaEj&amp;w=300&amp;h=18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7" y="0"/>
            <a:ext cx="10991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6761" y="2830170"/>
            <a:ext cx="8109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Lets </a:t>
            </a:r>
            <a:r>
              <a:rPr lang="en-US" altLang="zh-CN" sz="2400" dirty="0">
                <a:latin typeface="Lucida Calligraphy" panose="03010101010101010101" pitchFamily="66" charset="0"/>
              </a:rPr>
              <a:t>celebrate where we come </a:t>
            </a:r>
            <a:r>
              <a:rPr lang="en-US" altLang="zh-CN" sz="2400" dirty="0">
                <a:latin typeface="Lucida Calligraphy" panose="03010101010101010101" pitchFamily="66" charset="0"/>
              </a:rPr>
              <a:t>from</a:t>
            </a:r>
            <a:r>
              <a:rPr lang="zh-CN" altLang="en-US" sz="2400" dirty="0">
                <a:latin typeface="Lucida Calligraphy" panose="03010101010101010101" pitchFamily="66" charset="0"/>
              </a:rPr>
              <a:t>（</a:t>
            </a:r>
            <a:r>
              <a:rPr lang="en-US" altLang="zh-CN" sz="2400" dirty="0">
                <a:latin typeface="Lucida Calligraphy" panose="03010101010101010101" pitchFamily="66" charset="0"/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celebrate</a:t>
            </a:r>
            <a:r>
              <a:rPr lang="zh-CN" altLang="en-US" sz="2400" dirty="0">
                <a:latin typeface="Lucida Calligraphy" panose="03010101010101010101" pitchFamily="66" charset="0"/>
              </a:rPr>
              <a:t>）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50"/>
    </mc:Choice>
    <mc:Fallback xmlns="">
      <p:transition spd="slow" advClick="0" advTm="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se1-mm.cn.bing.net/th?id=OIP.4yafSUcxjQmW6ibiDSMzxwHaDB&amp;w=300&amp;h=122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09314"/>
            <a:ext cx="11305256" cy="69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9269" y="5545960"/>
            <a:ext cx="86741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The friends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whove</a:t>
            </a:r>
            <a:r>
              <a:rPr lang="en-US" altLang="zh-CN" sz="2400" dirty="0">
                <a:latin typeface="Lucida Calligraphy" panose="03010101010101010101" pitchFamily="66" charset="0"/>
              </a:rPr>
              <a:t> been there all along! Oh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yeeaaah</a:t>
            </a:r>
            <a:r>
              <a:rPr lang="en-US" altLang="zh-CN" sz="2400" dirty="0">
                <a:latin typeface="Lucida Calligraphy" panose="03010101010101010101" pitchFamily="66" charset="0"/>
              </a:rPr>
              <a:t>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80"/>
    </mc:Choice>
    <mc:Fallback xmlns="">
      <p:transition spd="slow" advClick="0" advTm="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se3-mm.cn.bing.net/th?id=OIP.jGM7A-hZ7dOw355k83bnqAHaFj&amp;w=278&amp;h=20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6" y="0"/>
            <a:ext cx="9210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93621"/>
            <a:ext cx="624722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I’ve </a:t>
            </a:r>
            <a:r>
              <a:rPr lang="en-US" altLang="zh-CN" sz="2400" dirty="0">
                <a:latin typeface="Lucida Calligraphy" panose="03010101010101010101" pitchFamily="66" charset="0"/>
              </a:rPr>
              <a:t>always remembered being like a,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30"/>
    </mc:Choice>
    <mc:Fallback xmlns="">
      <p:transition spd="slow" advClick="0" advTm="1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267818"/>
            <a:ext cx="608371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musical! (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Yeeeeaaaaah</a:t>
            </a:r>
            <a:r>
              <a:rPr lang="en-US" altLang="zh-CN" sz="2400" dirty="0">
                <a:latin typeface="Lucida Calligraphy" panose="03010101010101010101" pitchFamily="66" charset="0"/>
              </a:rPr>
              <a:t>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-mm.cn.bing.net/th?id=OIP.Z7C90SGJcV5wz0EhLjJC5QHaIq&amp;w=181&amp;h=21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9721080" cy="79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49439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Who says we have to let it </a:t>
            </a:r>
            <a:r>
              <a:rPr lang="en-US" altLang="zh-CN" sz="2400" dirty="0">
                <a:latin typeface="Lucida Calligraphy" panose="03010101010101010101" pitchFamily="66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8345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80"/>
    </mc:Choice>
    <mc:Fallback xmlns="">
      <p:transition spd="slow" advClick="0" advTm="2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se3-mm.cn.bing.net/th?id=OIP.fFHgtFCzgcPFCRe0en-CWwHaLZ&amp;w=157&amp;h=218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0037"/>
            <a:ext cx="9144000" cy="87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778" y="116632"/>
            <a:ext cx="7609776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It's the best part we've ever </a:t>
            </a:r>
            <a:r>
              <a:rPr lang="en-US" altLang="zh-CN" sz="2400" dirty="0">
                <a:latin typeface="Lucida Calligraphy" panose="03010101010101010101" pitchFamily="66" charset="0"/>
              </a:rPr>
              <a:t>known,(come on!)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30"/>
    </mc:Choice>
    <mc:Fallback xmlns="">
      <p:transition spd="slow" advClick="0" advTm="2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se2-mm.cn.bing.net/th?id=OIP.qHwC4OtfzSwz3JQYYg4WRwHaFc&amp;w=246&amp;h=17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" y="0"/>
            <a:ext cx="9348670" cy="69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24" y="0"/>
            <a:ext cx="33810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Step into the </a:t>
            </a:r>
            <a:r>
              <a:rPr lang="en-US" altLang="zh-CN" sz="2400" dirty="0">
                <a:latin typeface="Lucida Calligraphy" panose="03010101010101010101" pitchFamily="66" charset="0"/>
              </a:rPr>
              <a:t>future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but hold on to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2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40"/>
    </mc:Choice>
    <mc:Fallback xmlns="">
      <p:transition spd="slow" advClick="0" advTm="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278902"/>
            <a:ext cx="5245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musical, (Musical!)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40"/>
    </mc:Choice>
    <mc:Fallback xmlns="">
      <p:transition spd="slow" advClick="0" advTm="2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se2-mm.cn.bing.net/th?id=OIP.CwgFA4sZk-q5N6rRWz7bqgHaEj&amp;w=300&amp;h=184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913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596" y="2830170"/>
            <a:ext cx="813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Lets celebrate where we come from (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Oooh</a:t>
            </a:r>
            <a:r>
              <a:rPr lang="en-US" altLang="zh-CN" sz="2400" dirty="0">
                <a:latin typeface="Lucida Calligraphy" panose="03010101010101010101" pitchFamily="66" charset="0"/>
              </a:rPr>
              <a:t>, Yeah!)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80"/>
    </mc:Choice>
    <mc:Fallback xmlns="">
      <p:transition spd="slow" advClick="0" advTm="2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229200"/>
            <a:ext cx="379142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</a:t>
            </a:r>
            <a:r>
              <a:rPr lang="en-US" altLang="zh-CN" sz="5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school</a:t>
            </a:r>
            <a:r>
              <a:rPr lang="en-US" altLang="zh-CN" sz="5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musical</a:t>
            </a:r>
            <a:r>
              <a:rPr lang="en-US" altLang="zh-CN" sz="5400" dirty="0">
                <a:solidFill>
                  <a:srgbClr val="00B0F0"/>
                </a:solidFill>
              </a:rPr>
              <a:t>!</a:t>
            </a:r>
            <a:endParaRPr lang="zh-CN" alt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"/>
    </mc:Choice>
    <mc:Fallback xmlns="">
      <p:transition spd="slow" advClick="0" advTm="2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tse1-mm.cn.bing.net/th?id=OIP.SpIAS8Wwzj6Be0rGSEP0swAAAA&amp;w=214&amp;h=213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188450" cy="69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70"/>
    </mc:Choice>
    <mc:Fallback xmlns="">
      <p:transition spd="slow" advClick="0" advTm="217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tse2-mm.cn.bing.net/th?id=OIP.zWW6K5h6o-rjZJ0bfG2G3AHaCK&amp;w=299&amp;h=8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4902"/>
            <a:ext cx="6065156" cy="17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869160"/>
            <a:ext cx="53578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>
                <a:solidFill>
                  <a:srgbClr val="0070C0"/>
                </a:solidFill>
              </a:rPr>
              <a:t>There’s </a:t>
            </a:r>
            <a:r>
              <a:rPr lang="en-US" altLang="zh-CN" sz="6000" dirty="0">
                <a:solidFill>
                  <a:srgbClr val="0070C0"/>
                </a:solidFill>
              </a:rPr>
              <a:t>a better!</a:t>
            </a:r>
            <a:endParaRPr lang="zh-CN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60"/>
    </mc:Choice>
    <mc:Fallback xmlns="">
      <p:transition spd="slow" advClick="0" advTm="126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BDAAsJCQcJCQcJCQkJCwkJCQkJCQsJCwsMCwsLDA0QDBEODQ4MEhkSJRodJR0ZHxwpKRYlNzU2GioyPi0pMBk7IRP/2wBDAQcICAsJCxULCxUsHRkdLCwsLCwsLCwsLCwsLCwsLCwsLCwsLCwsLCwsLCwsLCwsLCwsLCwsLCwsLCwsLCwsLCz/wAARCADHASoDASIAAhEBAxEB/8QAGwAAAgIDAQAAAAAAAAAAAAAAAQIABAMFBgf/xAA8EAABAwMCBAQDBgUDBQEBAAABAgMRAAQhEjEFQVFhBhNxgSKRoRQyscHh8CNCUmLRBxXxFjNygpJDov/EABsBAQEBAQEBAQEAAAAAAAAAAAABAgMEBQYH/8QAKBEBAAICAQIGAgIDAAAAAAAAAAECAxEhBDEFEhMyQVEiYRRxM0Lx/9oADAMBAAIRAxEAPwD0tRVJyZk86X4up+dMRkjvS1RPi5E96BnqamfnUPKgEnrihO8mj7bUpBn8KAKJk77ZpSTjeiZj3M0D2PKgB1dTHKsZkYk1k5RvuKQ1QoUesUCTn5frROINL1kc6CSQRn99KhKup5UpnfmMVM0DT3yTSyZme0dxQPLvFDedxk5oITG85zFQqVEyf1qGSM8ox2qY2PP6UByYO0YFTUqN9qxNqe+MLCAQo6SkkgjlvWTc9ooDJOc5wabUevMVhcaLwQgLdQAtK/4Rgq0/yntTz8MbkUU8qzmhqInel7UTEfhRA1KBJnEZo6j15UpBpenyNA5JPM4pCVdTmpJmADtvyoHl6UDJUqIJOBSE85OcE1MbgkVDGB1zQBRUDjYUpJBGcmoZB9oNKYO522NAQTzJ3pdSiomYmhI+v40JAGeURQMVKgdedKVnOTQnIxON6HWd6ghJG043pZV1+tMeXcZNT4KK6Q7q7TNLTK3V70O9EA8vrQ/xR69DQM7+nrQDp8qEY+dNG9DMZ6waBD67jFIZkRzgVkO3zj0pcqBE6TBgwDCowYPSixzJSN/efWlIBgVoWR4ks7xbVxcru7R3SoOrSFEKAgjEaR2zW9TqUnP/ADSJ23kpFLaidgT8XbY0mDI5b+lPHPpQjfpFHMv+aH4kURMiefI8qGAQrkBB96Ad+hx70DvHaRTAcueT61IM9aBMwTGTSqTJ58jWWJieU0ADnlvQIAMnpRmfWiMA9TGf81MD1O1BifZNwytrzHWwopOppWlcJIMA96cAJAAJIEDO/uai/OCF+Vo1yCA5OmJzMZ9KPLuelF50VWvSCjTJVkKkADnBHOnzI6xU+WTUIVAggGRuMelEAgSTsSBmhzPYRTET6z9aVQ36GKAcvyFAjkemKbkQedKlASmBy6mfxopSCMd6ECfx9KY/eWAQSkZEgn3FJEZJJ1b9qIJiFR6GsUbD+maySABPPJpRz7bk/KgSN5pcT2pyMY64/OgRiOROaKQ5g9KKsyYE9O1Ht7E9qXIJ5gUAnOcGMA1PhqH+aesg9KEfuaK6ZX3iaHI0Vbn1oR3oykfTFDEE+4o9eh2oRO/7FAP371DzojpyE/OgduWPrQJEmhEA0+KUgQI6zQY4yfp60d8YGc1CMR2ERRP4x9KBI37n6UhET9KyHb5D0mkIxNApGZ5HelMSehEimMkj0JjuKmAAf3FADEE/KhBG2Ac0YEb86OPailkACRzAwCYoY5iZGZoic9U5okbdTQJvHXnHOoJwTmOVGJIjp8swKVSlIQo6CtSY+FJCVKzmCcUNGHvv86kfPcUASRMEGJM8vWmgA/SgXoeefnR5fuMCahGex2/CikchyOaBZBKtMykwQQRJHSaQk61J0GBEKOyp6Vm95jaqzr/lOWzZQspe1BK0gnQpGYXAxPI0WI32MUgpKVCfp3qRtjOTRxJJ23z1qAHlzzmiMYbaStxaUpS47pLigMqIECaEctorIQMehzSqB64ggevOgxmRI5pxUAAyMkiD+NMevT8YpVA+xTpPeaH9lgA6VY3IoECPxmg2y20nQ2CEgmBJIA3gTQddSyxc3C9OllpThCsJxgAnvtTbdazeYiBOIzIGKWNJOSTJ371SsLxd20FrU2TKgQ0FBMdtVXgCdU/8TUSY1OiQTPp16U0oxNHT8+1DR/cPpRHSK3Prml/GmUSSTzn9KWDv6xRlNjG+am0+1T8ahziqBETQznH/ADRPOgR880A2n39aXl7U80piD1POgUiflmlzieW/tT8j6ZpSBnqYoAZJMdR7AUo3I9qcgb5nb2pTtPL9xQIRih9PWayHr7Ckg5M4BgfjRSnf3igNxAyB9NqMGOgnnUj5UABSCSdglRV/4gSaq2V9b3zfmMhYSFKQdaYKVJwR/ircApVgbRHL0qIQhsBKUpSACAEpAAG+wqNbjy6+Va7txdWztupSkJcIKikCfhMwJpmWfKbQ2FLUEAJBUZJgcyasdR1zSxseRk5okzMxou4J7ml0HXqC1wEgaMafWnM5IE8469qIAUO3ToNqJsCCc53z29KgHTr+5pzuPSR3gRSxBH1qgQZjO2PXeofxI9zTZn3n65oEQZ69aDGQY9JNDMRzBnvWQiMfL/FJGxGDvQLgyBjHy7UpEQN6c4255HWakTE759iKDEREiJ6UDyj5UxHqM0pgY5gn9KgEHtvVPiLCbixuGC6GkqT5i3CPhCUAk6h0G/tVsApiTOCSYic9qhQlYWkgFJCkkGIKSIKSDRutprO4ay1tFMW9shh5GlABKtGvWiOWferyCkhCsEqBEwR9DWQISkJCAEjSAAkQEgbRypCJMZweu8jnQmdoTkRO/Pc0NNEKRJhaZ2AnIxtUhvr9KJp0Z3V6/s0Dq/OiqNRHInNDn+96MBnagQQYHIzR71KAd++f0oHc9NhR/f8AmoedAI32FAij07ipMwaBI3/Chj8B60x6fOhp/GgFKen4dKrPu8RbuUJatEP2ziACttwIebcByVpXgjpFZWn2Hi4ltxtZbUUuBCgrQroYptuazEbOQM8v8UpxHbaN6fO3XHuaUgZ+tGSEZ+v0qEd98j0puh7n60gbQlThSkAuEqURzUIE0DA5V3mfahtECZoEZPuaPJPyJ6CgXI5yYx7YrA/dMWwUq4S+htKoLiWlONgdSWpIH/rVrYnp3owIPWMelG6TWJ/KNqoubcsquG1h9pKfMKrchwlAySlKd6lvd2VyP4D7TikpBWlC0lSQc/EmZHyqunhXDmX1vs26WnXCVLU0VIknedJisquH2CnG3vs7fnIMoWlOlYJGZUmDU5btOLXG1o8z7TU3g9s0YAAG+OXKp1/GtOJZ3PTetfxHjXB+FFtF/c+Wt5JW2hDbjq9ExqVoGB/ithByIM/Mz7VpeNeH+FcWLb18t5hVs0oF5pxLeloHXDnmJKYGTMYqDaMP210yzc2zqHbd1IU042ZSoHHr1piIMD5mtXwi68NNIZ4Nwm8ae+yMKcCELW4SkrlavNUAFGTJg8+lbVQEZIEAlROwAEkmOlAmcczMCBmamhySNKuhEHV19a4J/i/HfE3FFcO4O8qzsEhxanUFSVKZSQkPPKT8fxH7qQR9JrOvwMuErRxu6+0pOrUtv4NU8tK9f/8ARqI7Qzz5HmNorQ+I/EDPArdshpL93cqV9naWohsIRAU67p+KBgAc/audtuPce8O3yeG8dK37b4T5qyXHUNL+68y5upPUHODsRFbXxZwN/jdvYXvDVNvPW7ZCE6kpRc27sLBQo4kbiTmfmFCzd/1G4s0i6buba0tngFs6g2yVt7hSUIbUqD3NdZw9HEEWrSOIONuXYK/MW0ZQfiMEYHLtXEcP8Tcc4Nas2F9wdxYtkpaQtxL7DgQmEpSVBJQY2BrpuFeImOJoBNstgzpjzEuAYnok/SqsNqtlRfU6HnQhTaUeTMtBSSTrjqamoAalfCE6pKsZmBWVRWSjSUaPi1ggknaNJB+dBYBBgkbZEyDNG977kKEJWVQkFREmACTymjpHX8KoK4pwty5fsFKUXm1aFAtkoUpMFWdxBxmNqtam+QTHqakLas14l053NL1pjuR3pTVch5Ch+VK80p5l9pDimlrbUlDiCQptcSlYI6GP2c81bq8ZqubRu78oot21IcfSlKNRcgqJbSfLUf5UqAHpJqO1MXmrNtxw6YdeYk+1D1pUa4AJyYnEU3U1XFN/lQ6+w9utHf8APtSyZ9TB/wA0EPLsN/SlJBmCD6ER8xSOB0rQdQ8lI1LSMLKhMAE4gzBFYm/tEthVuhhoNQUIWFELCuwGIjlRvy8bZlpStK0qHwrSpCgCQdJEESM1ht7W1tEBm3aQ02P5UD6knNZFOKHnQy4ooykJ0Audk6iB84rVnxBYBflLtOLodnSpBslHQZI++FaSMTIJqbbrS9o47Nt2+VYnm3HGnW23lsuLACHWtOtBmZGoEetM26h1CVoJ0qyNSVJMeigDT8h61XOJms7hTtWLthoN3F2u6Wmf4rqUhah0MVnk9eZ5U53+W9au94xw6yu27N3zC4pKitSBqSgiIRAyT16VN6brS2SZmsftsDMntNEe3X1pG1h4AtyQUycRA2zUS6wtRCHmFOY+FDzSl9B8KVTn0quZz/j3FTlykHPpU5AHkPkec1Uv7+14ZZ3F/dlfkWyApQbErcUohKG091EwOm/Kgt6VKVCUlRjAAn8KASr+kyIMbntjevNbe78XeMrq6bYuzZcOYWPNS0VtsMpc+6ghuFrXHVXfE52P/QCmwHGONPeemFJLjACZHdtev60Nu4MyQRkHINanjnFLvhNs3cMWrLyFqLSlurchpwiUAoRuFZzqrQWnEOPcDfFnxIu3DYj/ALq/NJb+6FsPHO/I/Ib11S0WfFLFSEqSu3u2SErGQBuFY5pIE55UTbleKcd4lxNrhdjwfWi5vGQu6S0tKVh3IUwXJwlMalZ/wd34f4bxHhli7a390zchTq3WwhKyG0OD421KdyoE52G5HOuU4Y+OFeILZu7hKvNuLN9SgIbW78IPuY9jXocRjoPrO1IIeV37D/hfxG06wP4LTgurUThdo6SlTavQak+wr0wOM3tqVMKC2ru2V5KuSkvtkJn51o/F3CjxLhxuGkFV3YEvt6BKlsf/AKN+33h6d61vgjiwebueEOrldvruLKZOpgka0Sf6SQR2V2qDm/D/ABa64Jc3zTdgq7ublDVq2wFKSpLrThOyAVHnj/FdGbj/AFL4lpSza2nC2io/GsNocjb+fzHPoKXxT4buVvr4vwlK/P1h65ZZJ80vJMi4YH9WBIHPI3NJY+O2kJ8jjFo8i6QQguWyQCSNy4w6UkK6wfahox8FXt86H+NccuLl6SIZQT8O+kOPlRA9EiuqsLFjhllbWFup1bNugoaL6/Mc0klUFUDacYrl7r/UDgraVJtbS8feUCWw8W2EA7CQhSln0AqxwDiPjLiF27dcQs22OFPNw0hxHkqaUnKSwhUukH+Yq33G2SukU4y2oIW80hahqShx1tCikGJCVEGK197d8HaGly4szcqwyhpxpb5PVIQTtnesPG/Dthxxds7cvXLTlu2tpsseXBSpQUdQcSe8etU7PwbwK0dQ8Td3CkqJSl90JQR/cloJn50G4ZvGCpm31LU6q384aUnRoJ0iVbTVkk6ZBGqDpJGJjn6UqEBvAVqSCopBSkaETAQAkDapJwCIAJGCCCnkTijfHwrG0tA87ceUgPvnU8sDSVGInFOGm4GXNh3rKeUcowqqxumQSNNzgkfDbukY6ECjX5WdWrc+tTlAjn9aKtzSzHzquI0CBM+1ESZAEyeVQpKdwR0kEfjQKMYoE5o7UKKBIqEEbgj1FcN4045x3h/ELOx4feLt2nrJt5QZQ2HVuuOOIEOEFXIAQaw+BeP3b793wm/effddLt5auvrU4oLH/dZK1mf7h702jvjIBIAmRvPXO1KCpSQVJCVZ+GQY7TH5U+M+tYX37e1Zfubl1tm2YSFvOumEIBMZ9dgKKi1aQPhKySIAKQe5yRtzpVthQII+EyFZIIEbpIz9a5V3xoxc3XkcH4VcX5bUj+K4FgAKMFSW2UqUJG0qE1sm+PPBSUXfDnmVLUAAnVq0qJAMOAD61F39NwhoIJ0aipac6lqlUCcFUiaRh5t0AAw5zQogrT1nTTIfS6hDtuULAI3nGOg5+9cx9hueDuL8t1a1vlZ1yoA+b96AsmAM8+lGp1NdzLcXfFre3WEIR5qtRSTqCUJ0iVEHJIHPFcPxXxBbPcSQ8LZLRlttT+HEIKcKJTGvoSR33rvOHMNIt7daQhSlNpJcAknVyBPKtd4g4Fb8WYcKUtC8tW1rYVpGpZSnUWlFMEhW2djHoUtY72pvy/LlVu8d8V3z/DrO4Tb8Is0o89xJXodkkJWpKYUorg6QSAAPm114AvGG1O8Pvw8+iVJbcaDC1lIJhpxCiNXSfmOR8C37Td7f2SgW/tyA9bhY+PzWJKkmecGf/WvQjkA+xquTz7wl4ouzdNcH4q664Hl+TZOvGXWns/wXVq+Ig7CTg45/Dt/HaHl8AUpGrS3f2i3gnbRC2wZ6SRXMeOeF/YOKW/EbeW0X5DxUmf4d6yQpRkcz8KvnXY8LuGeOcEduL+4W/a3zbjd2y8GybZwHS4hK206oBhSJBIBHSosRvbVf6eusfYOKWwKfPbvQ8sCNRbdaSlKvQFJFdqefavK12/F/CXEkXrKku2pB8u5CSba4tlmS27GArHXoRXaWvi3gFwyHXnHbV3Qlam3mluDOPgcaBB+Qq7ZZvEtuh3hN29pHm2YFw2SMiSEKT7g/QdKoeEn1hi7tFEkMFt5JmUjzZCkge0+9U+N+Jbe+bHDeFtvXBfcT5y/KVqcCSFBtloSrJjUTG3vW58O8Ke4bZqNzH2q5V5j4BCggJJ0Ngjpme5oOf8b8OKTbcTQklDp+y3QRiHEiW1EgTkApnqBW+8M8TVxXhbbriwq5ZWbe5EAaVgak4HIpg1sr6zY4hZ3Vk/qDdw2UKKY1JMhSVpnEggEelUuEcB4XwUP/AGP7QV3AQl1b7qlleiSn4cIG52TRW0IHMBQghQOQoHcH8685HhnxHw7xAH+Eso+yW90l9h995KGjbuTqZWB8ZIBKTCa9HURmTvgfpSmJMbgZpoKT8pJHp0qrc2HDbuTdWdq+Y3eZbcI5wCoTVsZGSNpxSz15x8+dBTZsOGWxCrays2V/1M27SFAbbpTP1qxqMz1yZ+VEiI36Y50quft9DRdCTBJ/frS7iNtvXvvRkSehJ9jyIpSIn6+561AhKpAgdCNoESDWNwvhtZZDaniFeX5oJbSqBHmBJmPSspkRJnOe1L1J5kR6jFGo4Y2i/oQXy2XQEhZaCgmewUSaaFf0miRsfX1zFCFciY5RFB0qsEncg0m8FSYIBjaQPamc8wlejRkEoUSSNXQgcveknSEAgajAITMTzgmqzpz3jC4vLfhK1WV1cMXDTrbjotXdCywuUHzYIVEkbfnXBcL4vxjhNwniaFuusOPfZrpDq1LQ9phRbWVEwoAykk/mK9UubFhy24m0lpAXfNXCXFKyVLcSQJJzvkV534bTaC9v+AcQSkt8RbXbutif4V7aElCwYifvQR075kraI7w9F4dxCx4pat3lm4FtLBBBwttYiW3ByI/UYNWjXlwVxrwTxSTD1m/OASlm8aTMHs4n94NejcO4hacUs7e9tV6mnkglJjW0v+ZtwDZQ5/rRh5347WseI+HlJOoW3C9AIkAh8qEDn1qn4ns7jw94lRf2Y0JeuBxO0JkpCyo+a0dsTqEdFVZ8aEK8V2yB94f7MnG86kmBHrXaeKeD/wC88KuGm0BV5ak3VnOCXED40A/3CR6xQbDh1/bcTsbO/tz/AArhoL04lCxhbao5pMg+lcN/qPfXAXwvhyFFLKWF3yhPwuvKUppEgf0gGP8AypPAHFvKeuODPLAbf1XdmFHZ5IAdbH/kIMf2nrV/x/w91TfDuMMagqyV5D5ROpCFL8xpz0BkH1FFdBw1jgvAOGWdt9os7ZIZaceW462lx95aQpTiwDqJM9O3Kqd94l8KrQ5bLddudST8DDShuMKQtyPwrnPCvB/DvGTcP3QU5e6lOP2nmuNtp1LJ8xpCSCUnpqMHsa7u24ZwqzEWtlasnqhpOv3URq+tDTmuCXXFDeW3lWl2qzdSGnnFNlCGwkakuKLkSRgY61uONWijYXDluVB22KrhI1KI0AS4BJ6ZjtWzuri1s2VP3b7bDMR5jqtO+IQNyfQVEaFNok+Y2psZUQrzEKHMjGRVPhznhXin21m4tFiHLeHWjnSthZiAT0O/rW+Sw0ypSmk6VLzuopBAj4QdvauGFrf8H8Rtpt7W6fZbe1pSw2tSTa3GDJAiQO/8td6tSkloBtSgtRStSSkaABIJnrtio1H1Dy7xHb3HBPECL22QGwtbfELQJJKNWo+Y3sMTIjornXpNpdMXlra3jGWbllDyOoChMHuMg+lU+N8EsuONWrVyt5v7M8XELtykLIUnSpEqBwccuVWeHcNtOFWjdlal7yG1LUnz3FOL1OHUfiVRFPxDwtPGOFXdrA85EXFqTJh5sExjPxCU+/aua8KvP8Fabt+IWb9mi61OOeelWtbjaiPO8sSQCkpQdpIruyUoSpatkpUpXYJya4riF49f3C1qw3s2nkEiueS/lh9Xw3o/5N583t1/xtHvEnC0hbabN11sykhflJbUmdylQP4UlnZeGeJgvjgK25JUta7coaXzwptQB/8AmsvhvgTN2TfXaAu3bWUsNq+66tJytQ6DYfpW741f3Vu2q14XbtuXaWg44t0AWtkzBhb3IqP8qfc43tJtaNyz19emw29PDHMd521jbnhrhRaQyi0tFXEoR5baUqcI/l+Ea4+lbBD9s6JaeacHPy1pUfSAap+HrBD/AA5x2+tH/wDcrpay9dXAR9odRqkBBHxJQRgDGPWtj/05wjzfPNs0HQAlOhOkIAyAkCuunyyyPhgjOD6UDz/OkvbVVulRtoC8AJUo6Z6Gtch3xCkrLnD0OhJz5LsGOqtWPamk22ZgzG4g+1ISen6+tUmeI+ZJctblnSSk+Yj4ZmDpPMU1xxPh9snW8t0iUz5TLrqo6nSIrFr1r3l1pjtf2xtaMhX7j0pfz7c6pWnFeGX6lC3fJWAVFt1tbTojGyhse01c3gz1+dXe+yTWazqUIOM5yPelMHJ25UxJgx70hAAA5jI/GiFz2EDHPc0e/XHeRmlJBmRmKhlWk+pI/OghzOTv70hAiOeYBO4SN6JB5TP3pHX971U4ow9ccOeRbpBuULQ4zBCVYBB0LVsdqky6Y6xa0RM6WDM5O8GOkVJHb61qeGOcV8tLd80tLiR95RSQoeqSRNbbSo/zK+dVmeHTEJT8ISABtAxQiZ6Ux3I5SaWq5l2KjyMTnmOgrzPxM27wfxI1xFmQl5TPEGlZUCoEJdHWTB+dem9+8Vx/j20fd4ba3jLbRFo9oeWsKLiG3YHw8okCakrHLf3tlw/j/D0NPCWLltu4t3E6S4ytSdSXEHaRz67V56w9xXwVxdbT8uWj5/iJTPlXLI+EPNCcLT+h6jrfBl59q4IywtX8SydVbQCdWgfGj2g/SttxXhVlxe0ctLoET8bTqfvsuDZaT+I50R57x921v/FnCH7dxDjTznBFJWgJIPxIkHuOf6V6eZmQc52rzKz8K8ft+N2SzZj7La8Qtn1PodQGS2hYUVI1HV7RXpYWhSlgHIMFJEEEUg08n8WcPe4Fx1N5Zy01cu/7jZqA+Fp9KtS28cgc+hr0rhl9bcZ4Za3gbSW7tkh1pQ1JSr7rjRB6GRR4pwnhnF2WmOIMea2075rY1rQQoCPvIIMHnWWysLDhrAtbG3QwwlRUG25jUdyZJM9ao5G98DrauBd8DvTaqCtaGXi5pbMZDTyPjA9QayIsP9SAA0virekyCsXMqCTidXlaq7I535/ShgkEe9DTkLbwet5zz+NcSeu3VLKlJaU5pIOAkuOkrj0A3rqLe3YtGGre3bS2yykIabTMJT0zms+Pzpf1FAZP3Z7j9apXSeJB9t20uGg0W0oeZfblI0qJ1tqTmTMGrk/TB9aX9aNROmNJd0/HGqOW23Knk47QI71PbOBR5x7/ACosNbfcRtAzcsNvINytl0eUoLS4kaCSSCOm1caFEgaT8RhIH9xwK7XinDzdsh1lI+1sEqaKiQFDMpV+VcGtTls+A6koU0tKloUIIggwRXkzb2/XeEzi9KYpPPy9cs7du1tbW3bEJZaQgeoGTQcs7Z0gqTgueetP8rjgASlS+sRiql9drVw28XbK/iKs3VtEdfL1CKq2N+XlIWhwlLybV9STJ+Dy9GCeVeqOz8hfc2mZ7t2htKEhIk9Sdz60xEjB96gOAe1QqSNyOVVhTftPNkSeYBG6R1HesdtYW9kw6kFaW1FTzutalEmMqUTmthKTsRVTiDiEs6FHLqgB6DJrjnzejjtkn4apXzWirnXlu3LqlqJS0kkNND+nqrvSaREEVeLKTkEHtSKYUOXyr+e5s2TPeclp5foKWrSPLHEKYSEkEAT1gTTa1zJzWVTcb0hTHKumLruoxe262pTJ3hPNHOeXz60QoKOSI1DI6bTWMppSmvqYvHckf5K7cLdFjntwxWz966X/ALVatMaXFBnynS4FNg4KpE1ZBO5wdj271iIUNj0OakqH+a+pi8ZwX93Dz36K291llBkmcxg9N6BIkzzMEdqx6o0gbAHt86hIM755+1fTx9Tiye20PNbBkr3hDA1REb52HOgFtkAh1sggEEPN5H/1Rkg4weUVVPD+Hkkm2tiSSSS0iSTz2rvHPZy19uyMT75oRUO5Pc1K05FIgGACarXlqzf2d1ZviWrlotOFMAgHOpMzkbirXtzoGcxg8pE/Sg1XCeBcM4MH/sYfK3g2l1bzqllWiYxsNzyraYTrO8nV/mkS0lIcyuXFFSjqMz2pgoQSJjai/wBFgys9RgSY9xWMthakLWiFpGAFTB9azQJJ5kDPOkVKYgE4M5jbaiifrGaHOgFLISSmMSrMxjlRTO5Gen5UQJ3qct6mQe9DlA5ZoiHnH48qXA+mam2em9Q8xHpRUqahj60BJxzg0OdBP2KIifSpy9aEQfXNGoNqIO4jn1mtVxjg9pxVBUT5VylJCHkpmf7XBzFbMZxSqmB7n1isTG3oxZbY581Z1LU8NcvLW3bsb4oU4wPLbcQolDrQwNxMjY1ftbgWtkxZNNjQlxxClf0tklaYHrilcZQ5GpM8/eqxtrlGosuegUJBqwxkmL2m323jN0C2PlgkVXuHydRBO7asdjWnFxd28lxokcyj/BrIOIWjg/7iQr+lfwn61XHTYWd62bp23ClFbJClgzADg1CTtU4i6pVygH7qWoT6kyTVRl1tCnlJKf42kriJJTgGaF08k6XNUgCFTyr5Pi9LX6S0V/T1dJr1YMFmmDqxz+dVUvIVsRThQPOv53u1H2Jp+lrzUn7yRRP2dfaqs0ZrrGafnlicf0zFgH7pFYlML6fKoFkbGnDyhvmukZKT34PzjswFsjcGl0npV0PNq+8mjpYXtE9sV1iIt2k9SY7w18DmKGkcqvKtgcpPzrCWFicT6Vr8qctxkiVYpPY+tDR2+tZy2rpQ0HpXpr12ekai0rMUnvEOjO5zgmlondXrihyr+hPzSUD/AMUeVYFMNl/ziPjKQmZP4bUXj5ZaxOtBxTCipQ8lS1BIMJUpQ0/EKyCRIMRO4qUInSYIxQyZI9aPOlBUJneTHeiByqc/rUJqEc6AYJ9pFDYd6PU/KgQSaAclelAz8PYUfzFCMDPaigaE5B9qaJGeWRQjH73oqQfUnaoB19AO9MPyqfntQKAaMYmKMfh+dGMelSV2xaJpgntWQCpH6UTas6yhSYj5961N3wttySAM/St8RgelYylJT86LEuPcsLpgy044kjoo1hVdcQaSptZDiFD+cZ+ddc4yDuJBrXPWSVbD0rMxvu1E6c0zeOsqheooJxnIq+3xFJ2X86L/AA8fFCe9a56yUkggV4M/h2DN3h7sfWZK8Ty3iL4ECTNWE3LauYrkouGp0qNOi8fR94fKviZvAazzjl7KdXjt7o064OJOxpprmWuJjEkj1q63xEGMivjZvCc+PtG3prNL+2W6mjqrXovUK5is6X0K51862G+OeYamkrgcWNjTh88xNVQsHnR1VIyXq5TjiV0OtK3Amm/g/wBtUdVSe9df5M/MMel9OiVJUfU0JqHdXrQ6Gv6m/OiOfWlM/LepmSRUJ+dAMnPalmASZ9qbOaXkaAzv9JofrQPxJVmCQYPSgkLCQFK1EbmImiqt+5xFm3U5YssPupz5TylI1Af0qTzqvZ8QvrlxHnWK7dCmgpQWZUlyYInpWyOd9qER6VNOnqR5fLrn7SQd6hihUMYj2quSHlUP0FQ70CTRRkfhQjFTnPWjNBNj2/OgvWEOlAlYbWpAOxWASBUnlTYqaWJ1O5abh/GzdK8m5tnLe4SSFJUDpJBiRPKtwlQORsaBQ2TJSCe4pgEjakQt7Ra0zWNGqHnQJ27VJxRlRVc8QTeraXaJNoUjynm1yqYyHEn8qtTifpTcoO/WlNG7W8070XkQeWaxqSnnWQ/80hEmKiKzrQIiNh0qg7bAyY7CtsoAzPoawrT++lFiXPPWccsjfG9a920IJgY611C29QO+aqOW6SFDTtgVHSJcuu2OcVgUhxMwSCK6Ny26gbZqm5a7GDzqTz3ajhq03FwjczVhviKkxqxTOW22N5qqtiJkbV579Pjye6HenUZKdpbVviIP81XG78GJNcyW1CDkZopddTGa+Xm8Hw5O3D2U6+f94dci7QeYrL56Otcmi7WN5qwL1WPiFfJyeB3ifxl6a9Tht3enaVZ70Ck1Klftn5kulX7NHQrpUqUEKVEbUmlWe1SpQDQahQSYqVKAaVEj/NYg4SooKSCCRuIqVKjcRHlmWUJPShoUfapUqsJoVH60Cg1KlANKun1qaFVKlBNKp2ohKpjqJqVKA6VbVNKtulSpQTSr9moUq6bnrUqUAIORFKUqqVKjRShWYpSlWPSpUqKQpVBisZCiYjlUqUCFMkCI2FYltkE1KlRpgU1IGNzVdbGTgY/CpUqNKq7YQT0/OqjltIJAEVKlFVV2+Qmqy2OUbSOXKpUqNQwFsj2FL5Z61Kl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52" name="Picture 8" descr="https://tse1.mm.bing.net/th?id=OIP.DGAu3RfgGN3ZA1t_PHNV7gHaE6&amp;pid=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0306513" cy="68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5175" y="312738"/>
            <a:ext cx="47404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Memories that last forever!!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70"/>
    </mc:Choice>
    <mc:Fallback xmlns="">
      <p:transition spd="slow" advClick="0" advTm="2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se1-mm.cn.bing.net/th?id=OIP.1tI9NoPHBI5QHn1LYC_3bAHaEO&amp;w=300&amp;h=17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31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8630" y="1871222"/>
            <a:ext cx="3246402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I want the rest </a:t>
            </a:r>
            <a:r>
              <a:rPr lang="en-US" altLang="zh-CN" sz="2400" dirty="0">
                <a:latin typeface="Lucida Calligraphy" panose="03010101010101010101" pitchFamily="66" charset="0"/>
              </a:rPr>
              <a:t>of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My </a:t>
            </a:r>
            <a:r>
              <a:rPr lang="en-US" altLang="zh-CN" sz="2400" dirty="0">
                <a:latin typeface="Lucida Calligraphy" panose="03010101010101010101" pitchFamily="66" charset="0"/>
              </a:rPr>
              <a:t>life </a:t>
            </a:r>
            <a:r>
              <a:rPr lang="en-US" altLang="zh-CN" sz="2400" dirty="0">
                <a:latin typeface="Lucida Calligraphy" panose="03010101010101010101" pitchFamily="66" charset="0"/>
              </a:rPr>
              <a:t>too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Feel </a:t>
            </a:r>
            <a:r>
              <a:rPr lang="en-US" altLang="zh-CN" sz="2400" dirty="0">
                <a:latin typeface="Lucida Calligraphy" panose="03010101010101010101" pitchFamily="66" charset="0"/>
              </a:rPr>
              <a:t>just </a:t>
            </a:r>
            <a:r>
              <a:rPr lang="en-US" altLang="zh-CN" sz="2400" dirty="0">
                <a:latin typeface="Lucida Calligraphy" panose="03010101010101010101" pitchFamily="66" charset="0"/>
              </a:rPr>
              <a:t>like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A </a:t>
            </a:r>
            <a:r>
              <a:rPr lang="en-US" altLang="zh-CN" sz="2400" dirty="0">
                <a:latin typeface="Lucida Calligraphy" panose="03010101010101010101" pitchFamily="66" charset="0"/>
              </a:rPr>
              <a:t>(Feel just like a!)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80"/>
    </mc:Choice>
    <mc:Fallback xmlns="">
      <p:transition spd="slow" advClick="0" advTm="5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278902"/>
            <a:ext cx="456086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 SCHOOL MUSICAL!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770"/>
    </mc:Choice>
    <mc:Fallback xmlns="">
      <p:transition spd="slow" advClick="0" advTm="7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se2-mm.cn.bing.net/th?id=OIP.i3_8RF5-XQHaBReMZGB6UgHaFn&amp;w=287&amp;h=217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5102"/>
            <a:ext cx="2376264" cy="17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4-mm.cn.bing.net/th?id=OIP.Z7C90SGJcV5wz0EhLjJC5QHaIq&amp;w=181&amp;h=211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9721080" cy="79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57294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Who says we have to let it </a:t>
            </a:r>
            <a:r>
              <a:rPr lang="en-US" altLang="zh-CN" sz="2400" dirty="0">
                <a:latin typeface="Lucida Calligraphy" panose="03010101010101010101" pitchFamily="66" charset="0"/>
              </a:rPr>
              <a:t>go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its </a:t>
            </a:r>
            <a:r>
              <a:rPr lang="en-US" altLang="zh-CN" sz="2400" dirty="0">
                <a:latin typeface="Lucida Calligraphy" panose="03010101010101010101" pitchFamily="66" charset="0"/>
              </a:rPr>
              <a:t>the best part </a:t>
            </a:r>
            <a:r>
              <a:rPr lang="en-US" altLang="zh-CN" sz="2400" dirty="0" err="1">
                <a:latin typeface="Lucida Calligraphy" panose="03010101010101010101" pitchFamily="66" charset="0"/>
              </a:rPr>
              <a:t>weve</a:t>
            </a:r>
            <a:r>
              <a:rPr lang="en-US" altLang="zh-CN" sz="2400" dirty="0">
                <a:latin typeface="Lucida Calligraphy" panose="03010101010101010101" pitchFamily="66" charset="0"/>
              </a:rPr>
              <a:t> ever known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90"/>
    </mc:Choice>
    <mc:Fallback xmlns="">
      <p:transition spd="slow" advClick="0" advTm="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se1-mm.cn.bing.net/th?id=OIP.IZLWnA-6fUtADV_89HwPWgHaFb&amp;w=251&amp;h=176&amp;c=7&amp;o=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00" y="0"/>
            <a:ext cx="9663614" cy="71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1882"/>
            <a:ext cx="338105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Step into the </a:t>
            </a:r>
            <a:r>
              <a:rPr lang="en-US" altLang="zh-CN" sz="2400" dirty="0">
                <a:latin typeface="Lucida Calligraphy" panose="03010101010101010101" pitchFamily="66" charset="0"/>
              </a:rPr>
              <a:t>future</a:t>
            </a:r>
          </a:p>
          <a:p>
            <a:r>
              <a:rPr lang="en-US" altLang="zh-CN" sz="2400" dirty="0">
                <a:latin typeface="Lucida Calligraphy" panose="03010101010101010101" pitchFamily="66" charset="0"/>
              </a:rPr>
              <a:t>but </a:t>
            </a:r>
            <a:r>
              <a:rPr lang="en-US" altLang="zh-CN" sz="2400" dirty="0">
                <a:latin typeface="Lucida Calligraphy" panose="03010101010101010101" pitchFamily="66" charset="0"/>
              </a:rPr>
              <a:t>hold on to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30"/>
    </mc:Choice>
    <mc:Fallback xmlns="">
      <p:transition spd="slow" advClick="0" advTm="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se3-mm.cn.bing.net/th?id=OIP.vgEdlPkoWHRxOOPTwPFyEgHaFj&amp;w=288&amp;h=212&amp;c=7&amp;o=5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84"/>
            <a:ext cx="9324528" cy="68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229200"/>
            <a:ext cx="379142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Lucida Calligraphy" panose="03010101010101010101" pitchFamily="66" charset="0"/>
              </a:rPr>
              <a:t>High</a:t>
            </a:r>
            <a:r>
              <a:rPr lang="en-US" altLang="zh-CN" sz="5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school</a:t>
            </a:r>
            <a:r>
              <a:rPr lang="en-US" altLang="zh-CN" sz="5400" dirty="0">
                <a:solidFill>
                  <a:srgbClr val="00B0F0"/>
                </a:solidFill>
              </a:rPr>
              <a:t> </a:t>
            </a:r>
            <a:r>
              <a:rPr lang="en-US" altLang="zh-CN" sz="2400" dirty="0">
                <a:latin typeface="Lucida Calligraphy" panose="03010101010101010101" pitchFamily="66" charset="0"/>
              </a:rPr>
              <a:t>musical</a:t>
            </a:r>
            <a:r>
              <a:rPr lang="en-US" altLang="zh-CN" sz="5400" dirty="0">
                <a:solidFill>
                  <a:srgbClr val="00B0F0"/>
                </a:solidFill>
              </a:rPr>
              <a:t>!</a:t>
            </a:r>
            <a:endParaRPr lang="zh-CN" alt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40"/>
    </mc:Choice>
    <mc:Fallback xmlns="">
      <p:transition spd="slow" advClick="0" advTm="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529</Words>
  <Application>Microsoft Office PowerPoint</Application>
  <PresentationFormat>全屏显示(4:3)</PresentationFormat>
  <Paragraphs>98</Paragraphs>
  <Slides>65</Slides>
  <Notes>10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6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litongyao</dc:creator>
  <cp:lastModifiedBy>litongyao</cp:lastModifiedBy>
  <cp:revision>34</cp:revision>
  <dcterms:modified xsi:type="dcterms:W3CDTF">2018-08-26T15:21:31Z</dcterms:modified>
</cp:coreProperties>
</file>