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94" r:id="rId35"/>
    <p:sldId id="295" r:id="rId36"/>
    <p:sldId id="289" r:id="rId37"/>
    <p:sldId id="290" r:id="rId38"/>
    <p:sldId id="291" r:id="rId39"/>
    <p:sldId id="292" r:id="rId40"/>
    <p:sldId id="293" r:id="rId41"/>
    <p:sldId id="297" r:id="rId42"/>
    <p:sldId id="298" r:id="rId43"/>
    <p:sldId id="296" r:id="rId4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69" autoAdjust="0"/>
    <p:restoredTop sz="94660"/>
  </p:normalViewPr>
  <p:slideViewPr>
    <p:cSldViewPr snapToGrid="0">
      <p:cViewPr varScale="1">
        <p:scale>
          <a:sx n="68" d="100"/>
          <a:sy n="68" d="100"/>
        </p:scale>
        <p:origin x="26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D47A6-A92A-403E-9ACE-4B093EA3A5F3}" type="datetimeFigureOut">
              <a:rPr lang="zh-CN" altLang="en-US" smtClean="0"/>
              <a:t>2018/8/17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2BA89-341B-4C5A-9AE7-F9F357EAD2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9718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D47A6-A92A-403E-9ACE-4B093EA3A5F3}" type="datetimeFigureOut">
              <a:rPr lang="zh-CN" altLang="en-US" smtClean="0"/>
              <a:t>2018/8/17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2BA89-341B-4C5A-9AE7-F9F357EAD2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8737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D47A6-A92A-403E-9ACE-4B093EA3A5F3}" type="datetimeFigureOut">
              <a:rPr lang="zh-CN" altLang="en-US" smtClean="0"/>
              <a:t>2018/8/17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2BA89-341B-4C5A-9AE7-F9F357EAD2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0208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D47A6-A92A-403E-9ACE-4B093EA3A5F3}" type="datetimeFigureOut">
              <a:rPr lang="zh-CN" altLang="en-US" smtClean="0"/>
              <a:t>2018/8/17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2BA89-341B-4C5A-9AE7-F9F357EAD2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4928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D47A6-A92A-403E-9ACE-4B093EA3A5F3}" type="datetimeFigureOut">
              <a:rPr lang="zh-CN" altLang="en-US" smtClean="0"/>
              <a:t>2018/8/17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2BA89-341B-4C5A-9AE7-F9F357EAD2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8952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D47A6-A92A-403E-9ACE-4B093EA3A5F3}" type="datetimeFigureOut">
              <a:rPr lang="zh-CN" altLang="en-US" smtClean="0"/>
              <a:t>2018/8/17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2BA89-341B-4C5A-9AE7-F9F357EAD2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3972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D47A6-A92A-403E-9ACE-4B093EA3A5F3}" type="datetimeFigureOut">
              <a:rPr lang="zh-CN" altLang="en-US" smtClean="0"/>
              <a:t>2018/8/17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2BA89-341B-4C5A-9AE7-F9F357EAD2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2082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D47A6-A92A-403E-9ACE-4B093EA3A5F3}" type="datetimeFigureOut">
              <a:rPr lang="zh-CN" altLang="en-US" smtClean="0"/>
              <a:t>2018/8/17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2BA89-341B-4C5A-9AE7-F9F357EAD2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446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D47A6-A92A-403E-9ACE-4B093EA3A5F3}" type="datetimeFigureOut">
              <a:rPr lang="zh-CN" altLang="en-US" smtClean="0"/>
              <a:t>2018/8/17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2BA89-341B-4C5A-9AE7-F9F357EAD2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9623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D47A6-A92A-403E-9ACE-4B093EA3A5F3}" type="datetimeFigureOut">
              <a:rPr lang="zh-CN" altLang="en-US" smtClean="0"/>
              <a:t>2018/8/17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2BA89-341B-4C5A-9AE7-F9F357EAD2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9196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D47A6-A92A-403E-9ACE-4B093EA3A5F3}" type="datetimeFigureOut">
              <a:rPr lang="zh-CN" altLang="en-US" smtClean="0"/>
              <a:t>2018/8/17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2BA89-341B-4C5A-9AE7-F9F357EAD2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718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ED47A6-A92A-403E-9ACE-4B093EA3A5F3}" type="datetimeFigureOut">
              <a:rPr lang="zh-CN" altLang="en-US" smtClean="0"/>
              <a:t>2018/8/17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E2BA89-341B-4C5A-9AE7-F9F357EAD2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568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5" Type="http://schemas.openxmlformats.org/officeDocument/2006/relationships/image" Target="../media/image32.jpeg"/><Relationship Id="rId4" Type="http://schemas.openxmlformats.org/officeDocument/2006/relationships/image" Target="../media/image31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on Jovi - It's My Lif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055" y="-604911"/>
            <a:ext cx="371622" cy="371622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736785" y="1178561"/>
            <a:ext cx="879362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4800" smtClean="0">
                <a:ln w="0">
                  <a:solidFill>
                    <a:schemeClr val="bg1"/>
                  </a:solidFill>
                </a:ln>
                <a:effectLst>
                  <a:innerShdw blurRad="114300">
                    <a:prstClr val="black"/>
                  </a:innerShdw>
                </a:effectLst>
                <a:latin typeface="Comic Sans MS" panose="030F0702030302020204" pitchFamily="66" charset="0"/>
                <a:cs typeface="Adobe Hebrew" panose="02040503050201020203" pitchFamily="18" charset="-79"/>
              </a:rPr>
              <a:t>U15L1, Life-long Learning</a:t>
            </a:r>
          </a:p>
          <a:p>
            <a:pPr algn="ctr"/>
            <a:r>
              <a:rPr lang="en-US" altLang="zh-CN" sz="4800" smtClean="0">
                <a:ln w="0">
                  <a:solidFill>
                    <a:schemeClr val="bg1"/>
                  </a:solidFill>
                </a:ln>
                <a:effectLst>
                  <a:innerShdw blurRad="114300">
                    <a:prstClr val="black"/>
                  </a:innerShdw>
                </a:effectLst>
                <a:latin typeface="Comic Sans MS" panose="030F0702030302020204" pitchFamily="66" charset="0"/>
                <a:cs typeface="Adobe Hebrew" panose="02040503050201020203" pitchFamily="18" charset="-79"/>
              </a:rPr>
              <a:t>Song: It’s My Life</a:t>
            </a:r>
          </a:p>
          <a:p>
            <a:pPr algn="ctr"/>
            <a:r>
              <a:rPr lang="en-US" altLang="zh-CN" sz="4800" smtClean="0">
                <a:ln w="0">
                  <a:solidFill>
                    <a:schemeClr val="bg1"/>
                  </a:solidFill>
                </a:ln>
                <a:effectLst>
                  <a:innerShdw blurRad="114300">
                    <a:prstClr val="black"/>
                  </a:innerShdw>
                </a:effectLst>
                <a:latin typeface="Comic Sans MS" panose="030F0702030302020204" pitchFamily="66" charset="0"/>
                <a:cs typeface="Adobe Hebrew" panose="02040503050201020203" pitchFamily="18" charset="-79"/>
              </a:rPr>
              <a:t>Singer: Bon Jovi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538105" y="5459694"/>
            <a:ext cx="34163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仿宋" panose="02010609060101010101" pitchFamily="49" charset="-122"/>
                <a:ea typeface="仿宋" panose="02010609060101010101" pitchFamily="49" charset="-122"/>
                <a:cs typeface="Adobe Hebrew" panose="02040503050201020203" pitchFamily="18" charset="-79"/>
              </a:rPr>
              <a:t>作</a:t>
            </a:r>
            <a:r>
              <a:rPr lang="zh-CN" altLang="en-US" sz="2800" b="1" smtClean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仿宋" panose="02010609060101010101" pitchFamily="49" charset="-122"/>
                <a:ea typeface="仿宋" panose="02010609060101010101" pitchFamily="49" charset="-122"/>
                <a:cs typeface="Adobe Hebrew" panose="02040503050201020203" pitchFamily="18" charset="-79"/>
              </a:rPr>
              <a:t>者：黄芷珺</a:t>
            </a:r>
            <a:endParaRPr lang="en-US" altLang="zh-CN" sz="2800" b="1" smtClean="0"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仿宋" panose="02010609060101010101" pitchFamily="49" charset="-122"/>
              <a:ea typeface="仿宋" panose="02010609060101010101" pitchFamily="49" charset="-122"/>
              <a:cs typeface="Adobe Hebrew" panose="02040503050201020203" pitchFamily="18" charset="-79"/>
            </a:endParaRPr>
          </a:p>
          <a:p>
            <a:r>
              <a:rPr lang="zh-CN" altLang="en-US" sz="2800" b="1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仿宋" panose="02010609060101010101" pitchFamily="49" charset="-122"/>
                <a:ea typeface="仿宋" panose="02010609060101010101" pitchFamily="49" charset="-122"/>
                <a:cs typeface="Adobe Hebrew" panose="02040503050201020203" pitchFamily="18" charset="-79"/>
              </a:rPr>
              <a:t>单</a:t>
            </a:r>
            <a:r>
              <a:rPr lang="zh-CN" altLang="en-US" sz="2800" b="1" smtClean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仿宋" panose="02010609060101010101" pitchFamily="49" charset="-122"/>
                <a:ea typeface="仿宋" panose="02010609060101010101" pitchFamily="49" charset="-122"/>
                <a:cs typeface="Adobe Hebrew" panose="02040503050201020203" pitchFamily="18" charset="-79"/>
              </a:rPr>
              <a:t>位：华南师范大学</a:t>
            </a:r>
            <a:endParaRPr lang="zh-CN" altLang="en-US" sz="2800" b="1"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仿宋" panose="02010609060101010101" pitchFamily="49" charset="-122"/>
              <a:ea typeface="仿宋" panose="02010609060101010101" pitchFamily="49" charset="-122"/>
              <a:cs typeface="Adobe Hebrew" panose="02040503050201020203" pitchFamily="18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49446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769">
        <p:fade/>
      </p:transition>
    </mc:Choice>
    <mc:Fallback>
      <p:transition spd="med" advTm="77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7" grpId="0"/>
    </p:bldLst>
  </p:timing>
  <p:extLst>
    <p:ext uri="{E180D4A7-C9FB-4DFB-919C-405C955672EB}">
      <p14:showEvtLst xmlns:p14="http://schemas.microsoft.com/office/powerpoint/2010/main">
        <p14:playEvt time="1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07968" y="4996089"/>
            <a:ext cx="9185143" cy="12603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CA" altLang="zh-CN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Smudger LET" pitchFamily="2" charset="0"/>
                <a:ea typeface="宋体" panose="02010600030101010101" pitchFamily="2" charset="-122"/>
                <a:cs typeface="Times New Roman" panose="02020603050405020304" pitchFamily="18" charset="0"/>
              </a:rPr>
              <a:t>I just want to live while I'm alive</a:t>
            </a:r>
            <a:endParaRPr lang="zh-CN" altLang="zh-CN" sz="66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Smudger LET" pitchFamily="2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69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520">
        <p:fade/>
      </p:transition>
    </mc:Choice>
    <mc:Fallback>
      <p:transition spd="med" advTm="45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54648" y="4506924"/>
            <a:ext cx="9015930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600" b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iddyup Std" panose="03050402040302040404" pitchFamily="66" charset="0"/>
                <a:ea typeface="Cambria Math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fr-CA" altLang="zh-CN" sz="6600" b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iddyup Std" panose="03050402040302040404" pitchFamily="66" charset="0"/>
                <a:ea typeface="Cambria Math" panose="02040503050406030204" pitchFamily="18" charset="0"/>
                <a:cs typeface="Times New Roman" panose="02020603050405020304" pitchFamily="18" charset="0"/>
              </a:rPr>
              <a:t>It's my life)</a:t>
            </a:r>
          </a:p>
          <a:p>
            <a:pPr algn="ctr"/>
            <a:r>
              <a:rPr lang="fr-CA" altLang="zh-CN" sz="6600" b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iddyup Std" panose="03050402040302040404" pitchFamily="66" charset="0"/>
                <a:ea typeface="Cambria Math" panose="02040503050406030204" pitchFamily="18" charset="0"/>
              </a:rPr>
              <a:t>My </a:t>
            </a:r>
            <a:r>
              <a:rPr lang="fr-CA" altLang="zh-CN" sz="6600" b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iddyup Std" panose="03050402040302040404" pitchFamily="66" charset="0"/>
                <a:ea typeface="Cambria Math" panose="02040503050406030204" pitchFamily="18" charset="0"/>
              </a:rPr>
              <a:t>heart is like an open </a:t>
            </a:r>
            <a:r>
              <a:rPr lang="fr-CA" altLang="zh-CN" sz="6600" b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iddyup Std" panose="03050402040302040404" pitchFamily="66" charset="0"/>
                <a:ea typeface="Cambria Math" panose="02040503050406030204" pitchFamily="18" charset="0"/>
              </a:rPr>
              <a:t>highway</a:t>
            </a:r>
            <a:endParaRPr lang="zh-CN" altLang="zh-CN" sz="6600" b="1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iddyup Std" panose="0305040204030204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756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248">
        <p:fade/>
      </p:transition>
    </mc:Choice>
    <mc:Fallback>
      <p:transition spd="med" advTm="52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4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205509" y="468778"/>
            <a:ext cx="6534161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altLang="zh-CN" sz="6600" b="1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Harrington" panose="04040505050A02020702" pitchFamily="82" charset="0"/>
                <a:cs typeface="Times New Roman" panose="02020603050405020304" pitchFamily="18" charset="0"/>
              </a:rPr>
              <a:t>Like Frankie </a:t>
            </a:r>
            <a:r>
              <a:rPr lang="fr-CA" altLang="zh-CN" sz="6600" b="1" smtClean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Harrington" panose="04040505050A02020702" pitchFamily="82" charset="0"/>
                <a:cs typeface="Times New Roman" panose="02020603050405020304" pitchFamily="18" charset="0"/>
              </a:rPr>
              <a:t>said</a:t>
            </a:r>
          </a:p>
          <a:p>
            <a:r>
              <a:rPr lang="fr-CA" altLang="zh-CN" sz="6600" b="1" smtClean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Harrington" panose="04040505050A02020702" pitchFamily="82" charset="0"/>
              </a:rPr>
              <a:t>I </a:t>
            </a:r>
            <a:r>
              <a:rPr lang="fr-CA" altLang="zh-CN" sz="6600" b="1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Harrington" panose="04040505050A02020702" pitchFamily="82" charset="0"/>
              </a:rPr>
              <a:t>did it my way</a:t>
            </a:r>
            <a:endParaRPr lang="zh-CN" altLang="en-US" sz="6600" b="1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Harrington" panose="04040505050A0202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082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93">
        <p:fade/>
      </p:transition>
    </mc:Choice>
    <mc:Fallback>
      <p:transition spd="med" advTm="30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00962" y="4832903"/>
            <a:ext cx="11065850" cy="941796"/>
          </a:xfrm>
          <a:prstGeom prst="rect">
            <a:avLst/>
          </a:prstGeom>
        </p:spPr>
        <p:txBody>
          <a:bodyPr wrap="none">
            <a:prstTxWarp prst="textDeflateTop">
              <a:avLst/>
            </a:prstTxWarp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CA" altLang="zh-CN" sz="4800" smtClean="0">
                <a:ln w="0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Script" panose="030B0504020000000003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I just wanna live while I'm alive</a:t>
            </a:r>
            <a:endParaRPr lang="zh-CN" altLang="zh-CN" sz="4800">
              <a:ln w="0">
                <a:solidFill>
                  <a:srgbClr val="FFFF00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egoe Script" panose="030B0504020000000003" pitchFamily="66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775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500">
        <p:fade/>
      </p:transition>
    </mc:Choice>
    <mc:Fallback>
      <p:transition spd="med" advTm="4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13" y="2523578"/>
            <a:ext cx="10405437" cy="4334422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375020" y="503134"/>
            <a:ext cx="949162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8800" b="1" cap="none" spc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pperplate Gothic Light" panose="020E0507020206020404" pitchFamily="34" charset="0"/>
              </a:rPr>
              <a:t>It’s     My     Life</a:t>
            </a:r>
            <a:endParaRPr lang="zh-CN" altLang="en-US" sz="8800" b="1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Copperplate Gothic Light" panose="020E05070202060204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131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952">
        <p:fade/>
      </p:transition>
    </mc:Choice>
    <mc:Fallback>
      <p:transition spd="med" advTm="89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83861" y="1792224"/>
            <a:ext cx="7162859" cy="1897725"/>
          </a:xfrm>
          <a:prstGeom prst="rect">
            <a:avLst/>
          </a:prstGeom>
        </p:spPr>
        <p:txBody>
          <a:bodyPr wrap="none">
            <a:prstTxWarp prst="textInflate">
              <a:avLst/>
            </a:prstTxWarp>
            <a:spAutoFit/>
          </a:bodyPr>
          <a:lstStyle/>
          <a:p>
            <a:pPr algn="ctr"/>
            <a:r>
              <a:rPr lang="fr-CA" altLang="zh-CN" sz="96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ekton Pro Ext" panose="020F0605020208020904" pitchFamily="34" charset="0"/>
                <a:cs typeface="Times New Roman" panose="02020603050405020304" pitchFamily="18" charset="0"/>
              </a:rPr>
              <a:t>This is for the ones </a:t>
            </a:r>
            <a:endParaRPr lang="fr-CA" altLang="zh-CN" sz="9600" b="1" smtClean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blipFill>
                <a:blip r:embed="rId3"/>
                <a:tile tx="0" ty="0" sx="100000" sy="100000" flip="none" algn="tl"/>
              </a:blip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ekton Pro Ext" panose="020F06050202080209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fr-CA" altLang="zh-CN" sz="9600" b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ekton Pro Ext" panose="020F0605020208020904" pitchFamily="34" charset="0"/>
                <a:cs typeface="Times New Roman" panose="02020603050405020304" pitchFamily="18" charset="0"/>
              </a:rPr>
              <a:t>who </a:t>
            </a:r>
            <a:r>
              <a:rPr lang="fr-CA" altLang="zh-CN" sz="96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ekton Pro Ext" panose="020F0605020208020904" pitchFamily="34" charset="0"/>
                <a:cs typeface="Times New Roman" panose="02020603050405020304" pitchFamily="18" charset="0"/>
              </a:rPr>
              <a:t>stood their grou</a:t>
            </a:r>
            <a:r>
              <a:rPr lang="fr-CA" altLang="zh-CN" sz="80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ekton Pro Ext" panose="020F0605020208020904" pitchFamily="34" charset="0"/>
                <a:cs typeface="Times New Roman" panose="02020603050405020304" pitchFamily="18" charset="0"/>
              </a:rPr>
              <a:t>nd</a:t>
            </a:r>
            <a:endParaRPr lang="zh-CN" altLang="en-US" sz="8000" b="1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blipFill>
                <a:blip r:embed="rId3"/>
                <a:tile tx="0" ty="0" sx="100000" sy="100000" flip="none" algn="tl"/>
              </a:blip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ekton Pro Ext" panose="020F06050202080209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730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spd="med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63290" y="588354"/>
            <a:ext cx="602780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altLang="zh-CN" sz="440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Times New Roman" panose="02020603050405020304" pitchFamily="18" charset="0"/>
              </a:rPr>
              <a:t>For Tommy and Gina </a:t>
            </a:r>
            <a:endParaRPr lang="fr-CA" altLang="zh-CN" sz="440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nstantia" panose="02030602050306030303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CA" altLang="zh-CN" sz="440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Times New Roman" panose="02020603050405020304" pitchFamily="18" charset="0"/>
              </a:rPr>
              <a:t>who </a:t>
            </a:r>
            <a:r>
              <a:rPr lang="fr-CA" altLang="zh-CN" sz="440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Times New Roman" panose="02020603050405020304" pitchFamily="18" charset="0"/>
              </a:rPr>
              <a:t>never backed down</a:t>
            </a:r>
            <a:endParaRPr lang="zh-CN" altLang="en-US" sz="440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079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216">
        <p:fade/>
      </p:transition>
    </mc:Choice>
    <mc:Fallback>
      <p:transition spd="med" advTm="72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37639" y="1233013"/>
            <a:ext cx="1110695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altLang="zh-CN" sz="6000" b="1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4800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latin typeface="Tekton Pro Cond" panose="020F0606020208020904" pitchFamily="34" charset="0"/>
                <a:cs typeface="Times New Roman" panose="02020603050405020304" pitchFamily="18" charset="0"/>
              </a:rPr>
              <a:t>Tomorrow's getting harder make no mistake</a:t>
            </a:r>
            <a:endParaRPr lang="zh-CN" altLang="en-US" sz="6000" b="1">
              <a:gradFill flip="none" rotWithShape="1">
                <a:gsLst>
                  <a:gs pos="0">
                    <a:schemeClr val="accent1">
                      <a:lumMod val="50000"/>
                    </a:schemeClr>
                  </a:gs>
                  <a:gs pos="48000">
                    <a:schemeClr val="tx1">
                      <a:lumMod val="95000"/>
                      <a:lumOff val="5000"/>
                    </a:schemeClr>
                  </a:gs>
                  <a:gs pos="100000">
                    <a:schemeClr val="accent1">
                      <a:lumMod val="50000"/>
                    </a:schemeClr>
                  </a:gs>
                </a:gsLst>
                <a:path path="rect">
                  <a:fillToRect l="50000" t="50000" r="50000" b="50000"/>
                </a:path>
                <a:tileRect/>
              </a:gradFill>
              <a:latin typeface="Tekton Pro Cond" panose="020F06060202080209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126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798">
        <p:fade/>
      </p:transition>
    </mc:Choice>
    <mc:Fallback>
      <p:transition spd="med" advTm="27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55215" y="5394960"/>
            <a:ext cx="6635791" cy="11195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CA" altLang="zh-CN" sz="6000">
                <a:solidFill>
                  <a:srgbClr val="00B050"/>
                </a:solidFill>
                <a:latin typeface="Jokerman LET" pitchFamily="2" charset="0"/>
                <a:ea typeface="宋体" panose="02010600030101010101" pitchFamily="2" charset="-122"/>
                <a:cs typeface="Times New Roman" panose="02020603050405020304" pitchFamily="18" charset="0"/>
              </a:rPr>
              <a:t>Luck ain't even lucky</a:t>
            </a:r>
            <a:endParaRPr lang="zh-CN" altLang="zh-CN" sz="6000">
              <a:solidFill>
                <a:srgbClr val="00B050"/>
              </a:solidFill>
              <a:latin typeface="Jokerman LET" pitchFamily="2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028" y="0"/>
            <a:ext cx="8118130" cy="53949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0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381">
        <p:fade/>
      </p:transition>
    </mc:Choice>
    <mc:Fallback>
      <p:transition spd="med" advTm="13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2268" y="1287518"/>
            <a:ext cx="1804725" cy="41549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altLang="zh-CN" sz="4400" b="1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Got </a:t>
            </a:r>
            <a:endParaRPr lang="fr-CA" altLang="zh-CN" sz="4400" b="1" smtClean="0"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CA" altLang="zh-CN" sz="4400" b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</a:p>
          <a:p>
            <a:r>
              <a:rPr lang="fr-CA" altLang="zh-CN" sz="4400" b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make </a:t>
            </a:r>
          </a:p>
          <a:p>
            <a:r>
              <a:rPr lang="fr-CA" altLang="zh-CN" sz="4400" b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your </a:t>
            </a:r>
          </a:p>
          <a:p>
            <a:r>
              <a:rPr lang="fr-CA" altLang="zh-CN" sz="4400" b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own </a:t>
            </a:r>
          </a:p>
          <a:p>
            <a:r>
              <a:rPr lang="fr-CA" altLang="zh-CN" sz="4400" b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breaks</a:t>
            </a:r>
            <a:endParaRPr lang="zh-CN" altLang="en-US" sz="4400" b="1"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532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926">
        <p:fade/>
      </p:transition>
    </mc:Choice>
    <mc:Fallback>
      <p:transition spd="med" advTm="29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941630" y="1663506"/>
            <a:ext cx="7816692" cy="15696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fr-CA" altLang="zh-CN" sz="4800">
                <a:ln w="0">
                  <a:solidFill>
                    <a:schemeClr val="bg1">
                      <a:lumMod val="50000"/>
                    </a:schemeClr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Std Black" panose="0208090304030B020404" pitchFamily="18" charset="0"/>
              </a:rPr>
              <a:t>This ain't a song </a:t>
            </a:r>
            <a:endParaRPr lang="fr-CA" altLang="zh-CN" sz="4800" smtClean="0">
              <a:ln w="0">
                <a:solidFill>
                  <a:schemeClr val="bg1">
                    <a:lumMod val="50000"/>
                  </a:schemeClr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Std Black" panose="0208090304030B020404" pitchFamily="18" charset="0"/>
            </a:endParaRPr>
          </a:p>
          <a:p>
            <a:pPr algn="ctr"/>
            <a:r>
              <a:rPr lang="fr-CA" altLang="zh-CN" sz="4800" smtClean="0">
                <a:ln w="0">
                  <a:solidFill>
                    <a:schemeClr val="bg1">
                      <a:lumMod val="50000"/>
                    </a:schemeClr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Std Black" panose="0208090304030B020404" pitchFamily="18" charset="0"/>
              </a:rPr>
              <a:t>for </a:t>
            </a:r>
            <a:r>
              <a:rPr lang="fr-CA" altLang="zh-CN" sz="4800">
                <a:ln w="0">
                  <a:solidFill>
                    <a:schemeClr val="bg1">
                      <a:lumMod val="50000"/>
                    </a:schemeClr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Std Black" panose="0208090304030B020404" pitchFamily="18" charset="0"/>
              </a:rPr>
              <a:t>the </a:t>
            </a:r>
            <a:r>
              <a:rPr lang="fr-CA" altLang="zh-CN" sz="4800" smtClean="0">
                <a:ln w="0">
                  <a:solidFill>
                    <a:schemeClr val="bg1">
                      <a:lumMod val="50000"/>
                    </a:schemeClr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Std Black" panose="0208090304030B020404" pitchFamily="18" charset="0"/>
              </a:rPr>
              <a:t>broken-hearted</a:t>
            </a:r>
            <a:endParaRPr lang="zh-CN" altLang="zh-CN" sz="4800">
              <a:ln w="0">
                <a:solidFill>
                  <a:schemeClr val="bg1">
                    <a:lumMod val="50000"/>
                  </a:schemeClr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Std Black" panose="02080903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372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37">
        <p:fade/>
      </p:transition>
    </mc:Choice>
    <mc:Fallback>
      <p:transition spd="med" advTm="70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616994" y="2674919"/>
            <a:ext cx="5643404" cy="1985865"/>
          </a:xfrm>
          <a:prstGeom prst="rect">
            <a:avLst/>
          </a:prstGeom>
        </p:spPr>
        <p:txBody>
          <a:bodyPr wrap="none">
            <a:spAutoFit/>
            <a:scene3d>
              <a:camera prst="obliqueTopRigh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CA" altLang="zh-CN" sz="11500" b="1">
                <a:ln/>
                <a:solidFill>
                  <a:schemeClr val="bg1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Victorian LET" pitchFamily="2" charset="0"/>
                <a:ea typeface="宋体" panose="02010600030101010101" pitchFamily="2" charset="-122"/>
                <a:cs typeface="Times New Roman" panose="02020603050405020304" pitchFamily="18" charset="0"/>
              </a:rPr>
              <a:t>It's my life</a:t>
            </a:r>
            <a:endParaRPr lang="zh-CN" altLang="zh-CN" sz="11500" b="1">
              <a:ln/>
              <a:solidFill>
                <a:schemeClr val="bg1"/>
              </a:solidFill>
              <a:effectLst>
                <a:reflection blurRad="6350" stA="50000" endA="300" endPos="50000" dist="29997" dir="5400000" sy="-100000" algn="bl" rotWithShape="0"/>
              </a:effectLst>
              <a:latin typeface="Victorian LET" pitchFamily="2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732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49">
        <p:fade/>
      </p:transition>
    </mc:Choice>
    <mc:Fallback>
      <p:transition spd="med" advTm="15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211945" y="4149839"/>
            <a:ext cx="2421625" cy="9140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CA" altLang="zh-CN" sz="4800" b="1">
                <a:latin typeface="Rosewood Std Regular" panose="04090804040204020202" pitchFamily="82" charset="0"/>
                <a:ea typeface="宋体" panose="02010600030101010101" pitchFamily="2" charset="-122"/>
                <a:cs typeface="Times New Roman" panose="02020603050405020304" pitchFamily="18" charset="0"/>
              </a:rPr>
              <a:t>And </a:t>
            </a:r>
            <a:r>
              <a:rPr lang="fr-CA" altLang="zh-CN" sz="4800" b="1" smtClean="0">
                <a:latin typeface="Rosewood Std Regular" panose="04090804040204020202" pitchFamily="82" charset="0"/>
                <a:ea typeface="宋体" panose="02010600030101010101" pitchFamily="2" charset="-122"/>
                <a:cs typeface="Times New Roman" panose="02020603050405020304" pitchFamily="18" charset="0"/>
              </a:rPr>
              <a:t>it's</a:t>
            </a:r>
            <a:endParaRPr lang="zh-CN" altLang="zh-CN" sz="4800" b="1">
              <a:latin typeface="Rosewood Std Regular" panose="04090804040204020202" pitchFamily="82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517851" y="4232938"/>
            <a:ext cx="40673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altLang="zh-CN" sz="4800" b="1">
                <a:latin typeface="Rosewood Std Regular" panose="04090804040204020202" pitchFamily="82" charset="0"/>
                <a:ea typeface="宋体" panose="02010600030101010101" pitchFamily="2" charset="-122"/>
                <a:cs typeface="Times New Roman" panose="02020603050405020304" pitchFamily="18" charset="0"/>
              </a:rPr>
              <a:t>now or never</a:t>
            </a:r>
            <a:endParaRPr lang="zh-CN" altLang="en-US" sz="4800"/>
          </a:p>
        </p:txBody>
      </p:sp>
    </p:spTree>
    <p:extLst>
      <p:ext uri="{BB962C8B-B14F-4D97-AF65-F5344CB8AC3E}">
        <p14:creationId xmlns:p14="http://schemas.microsoft.com/office/powerpoint/2010/main" val="3700839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705">
        <p:fade/>
      </p:transition>
    </mc:Choice>
    <mc:Fallback>
      <p:transition spd="med" advTm="27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5F6FB"/>
              </a:clrFrom>
              <a:clrTo>
                <a:srgbClr val="F5F6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00"/>
          <a:stretch/>
        </p:blipFill>
        <p:spPr>
          <a:xfrm>
            <a:off x="1675379" y="2954215"/>
            <a:ext cx="8492710" cy="4334507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675379" y="1017231"/>
            <a:ext cx="9297421" cy="1936984"/>
          </a:xfrm>
          <a:prstGeom prst="rect">
            <a:avLst/>
          </a:prstGeom>
          <a:noFill/>
        </p:spPr>
        <p:txBody>
          <a:bodyPr wrap="square">
            <a:prstTxWarp prst="textFadeRight">
              <a:avLst/>
            </a:prstTxWarp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CA" altLang="zh-CN" sz="8000">
                <a:solidFill>
                  <a:schemeClr val="bg1"/>
                </a:solidFill>
                <a:latin typeface="Victorian LET" pitchFamily="2" charset="0"/>
                <a:ea typeface="宋体" panose="02010600030101010101" pitchFamily="2" charset="-122"/>
                <a:cs typeface="Times New Roman" panose="02020603050405020304" pitchFamily="18" charset="0"/>
              </a:rPr>
              <a:t>I ain't gonna live forever</a:t>
            </a:r>
            <a:endParaRPr lang="zh-CN" altLang="zh-CN" sz="8000">
              <a:solidFill>
                <a:schemeClr val="bg1"/>
              </a:solidFill>
              <a:latin typeface="Victorian LET" pitchFamily="2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900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149">
        <p:fade/>
      </p:transition>
    </mc:Choice>
    <mc:Fallback>
      <p:transition spd="med" advTm="41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 rot="21244160">
            <a:off x="1264359" y="811723"/>
            <a:ext cx="9175525" cy="1107996"/>
          </a:xfrm>
          <a:prstGeom prst="rect">
            <a:avLst/>
          </a:prstGeom>
        </p:spPr>
        <p:txBody>
          <a:bodyPr wrap="none">
            <a:prstTxWarp prst="textDeflateBottom">
              <a:avLst/>
            </a:prstTxWarp>
            <a:spAutoFit/>
          </a:bodyPr>
          <a:lstStyle/>
          <a:p>
            <a:r>
              <a:rPr lang="fr-CA" altLang="zh-CN" sz="6600">
                <a:ln>
                  <a:solidFill>
                    <a:schemeClr val="bg1"/>
                  </a:solidFill>
                </a:ln>
                <a:latin typeface="Smudger LET" pitchFamily="2" charset="0"/>
                <a:cs typeface="Times New Roman" panose="02020603050405020304" pitchFamily="18" charset="0"/>
              </a:rPr>
              <a:t>I just want to live while I'm alive</a:t>
            </a:r>
            <a:endParaRPr lang="zh-CN" altLang="en-US" sz="6600">
              <a:ln>
                <a:solidFill>
                  <a:schemeClr val="bg1"/>
                </a:solidFill>
              </a:ln>
              <a:latin typeface="Smudger LE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086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382">
        <p:fade/>
      </p:transition>
    </mc:Choice>
    <mc:Fallback>
      <p:transition spd="med" advTm="43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063064" y="4597646"/>
            <a:ext cx="8218918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b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iddyup Std" panose="03050402040302040404" pitchFamily="66" charset="0"/>
                <a:ea typeface="Cambria Math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fr-CA" altLang="zh-CN" sz="6000" b="1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iddyup Std" panose="03050402040302040404" pitchFamily="66" charset="0"/>
                <a:ea typeface="Cambria Math" panose="02040503050406030204" pitchFamily="18" charset="0"/>
                <a:cs typeface="Times New Roman" panose="02020603050405020304" pitchFamily="18" charset="0"/>
              </a:rPr>
              <a:t>It's my life)</a:t>
            </a:r>
          </a:p>
          <a:p>
            <a:pPr algn="ctr"/>
            <a:r>
              <a:rPr lang="fr-CA" altLang="zh-CN" sz="6000" b="1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iddyup Std" panose="03050402040302040404" pitchFamily="66" charset="0"/>
                <a:ea typeface="Cambria Math" panose="02040503050406030204" pitchFamily="18" charset="0"/>
              </a:rPr>
              <a:t>My </a:t>
            </a:r>
            <a:r>
              <a:rPr lang="fr-CA" altLang="zh-CN" sz="6000" b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iddyup Std" panose="03050402040302040404" pitchFamily="66" charset="0"/>
                <a:ea typeface="Cambria Math" panose="02040503050406030204" pitchFamily="18" charset="0"/>
              </a:rPr>
              <a:t>heart is like an open </a:t>
            </a:r>
            <a:r>
              <a:rPr lang="fr-CA" altLang="zh-CN" sz="6000" b="1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iddyup Std" panose="03050402040302040404" pitchFamily="66" charset="0"/>
                <a:ea typeface="Cambria Math" panose="02040503050406030204" pitchFamily="18" charset="0"/>
              </a:rPr>
              <a:t>highway</a:t>
            </a:r>
            <a:endParaRPr lang="zh-CN" altLang="zh-CN" sz="6000" b="1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iddyup Std" panose="0305040204030204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962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148">
        <p:fade/>
      </p:transition>
    </mc:Choice>
    <mc:Fallback>
      <p:transition spd="med" advTm="51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4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61525" y="720590"/>
            <a:ext cx="5952270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altLang="zh-CN" sz="6000" b="1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Harrington" panose="04040505050A02020702" pitchFamily="82" charset="0"/>
                <a:cs typeface="Times New Roman" panose="02020603050405020304" pitchFamily="18" charset="0"/>
              </a:rPr>
              <a:t>Like Frankie </a:t>
            </a:r>
            <a:r>
              <a:rPr lang="fr-CA" altLang="zh-CN" sz="6000" b="1" smtClean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Harrington" panose="04040505050A02020702" pitchFamily="82" charset="0"/>
                <a:cs typeface="Times New Roman" panose="02020603050405020304" pitchFamily="18" charset="0"/>
              </a:rPr>
              <a:t>said</a:t>
            </a:r>
          </a:p>
          <a:p>
            <a:r>
              <a:rPr lang="fr-CA" altLang="zh-CN" sz="6000" b="1" smtClean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Harrington" panose="04040505050A02020702" pitchFamily="82" charset="0"/>
              </a:rPr>
              <a:t>I </a:t>
            </a:r>
            <a:r>
              <a:rPr lang="fr-CA" altLang="zh-CN" sz="6000" b="1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Harrington" panose="04040505050A02020702" pitchFamily="82" charset="0"/>
              </a:rPr>
              <a:t>did it my way</a:t>
            </a:r>
            <a:endParaRPr lang="zh-CN" altLang="en-US" sz="6000" b="1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Harrington" panose="04040505050A0202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529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300">
        <p:fade/>
      </p:transition>
    </mc:Choice>
    <mc:Fallback>
      <p:transition spd="med" advTm="33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032653" y="2968961"/>
            <a:ext cx="10285188" cy="1154162"/>
          </a:xfrm>
          <a:prstGeom prst="rect">
            <a:avLst/>
          </a:prstGeom>
        </p:spPr>
        <p:txBody>
          <a:bodyPr wrap="none">
            <a:prstTxWarp prst="textStop">
              <a:avLst/>
            </a:prstTxWarp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CA" altLang="zh-CN" sz="6000" b="1" smtClean="0">
                <a:solidFill>
                  <a:schemeClr val="accent6">
                    <a:lumMod val="50000"/>
                  </a:schemeClr>
                </a:solidFill>
                <a:latin typeface="Bradley Hand ITC" panose="03070402050302030203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I just wanna live while I'm alive</a:t>
            </a:r>
            <a:endParaRPr lang="zh-CN" altLang="zh-CN" sz="6000" b="1">
              <a:solidFill>
                <a:schemeClr val="accent6">
                  <a:lumMod val="50000"/>
                </a:schemeClr>
              </a:solidFill>
              <a:latin typeface="Bradley Hand ITC" panose="03070402050302030203" pitchFamily="66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080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8813301" y="1351844"/>
            <a:ext cx="3123828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8800" smtClean="0">
                <a:ln w="0"/>
                <a:solidFill>
                  <a:srgbClr val="92D050"/>
                </a:solidFill>
                <a:effectLst>
                  <a:reflection blurRad="6350" stA="53000" endA="300" endPos="35500" dir="5400000" sy="-90000" algn="bl" rotWithShape="0"/>
                </a:effectLst>
                <a:latin typeface="Copperplate Gothic Light" panose="020E0507020206020404" pitchFamily="34" charset="0"/>
              </a:rPr>
              <a:t>It’s     </a:t>
            </a:r>
          </a:p>
          <a:p>
            <a:pPr algn="ctr"/>
            <a:r>
              <a:rPr lang="en-US" altLang="zh-CN" sz="8800" smtClean="0">
                <a:ln w="0"/>
                <a:solidFill>
                  <a:srgbClr val="92D050"/>
                </a:solidFill>
                <a:effectLst>
                  <a:reflection blurRad="6350" stA="53000" endA="300" endPos="35500" dir="5400000" sy="-90000" algn="bl" rotWithShape="0"/>
                </a:effectLst>
                <a:latin typeface="Copperplate Gothic Light" panose="020E0507020206020404" pitchFamily="34" charset="0"/>
              </a:rPr>
              <a:t>My     </a:t>
            </a:r>
          </a:p>
          <a:p>
            <a:pPr algn="ctr"/>
            <a:r>
              <a:rPr lang="en-US" altLang="zh-CN" sz="8800" smtClean="0">
                <a:ln w="0"/>
                <a:solidFill>
                  <a:srgbClr val="92D050"/>
                </a:solidFill>
                <a:effectLst>
                  <a:reflection blurRad="6350" stA="53000" endA="300" endPos="35500" dir="5400000" sy="-90000" algn="bl" rotWithShape="0"/>
                </a:effectLst>
                <a:latin typeface="Copperplate Gothic Light" panose="020E0507020206020404" pitchFamily="34" charset="0"/>
              </a:rPr>
              <a:t>Life</a:t>
            </a:r>
            <a:endParaRPr lang="zh-CN" altLang="en-US" sz="8800">
              <a:ln w="0"/>
              <a:solidFill>
                <a:srgbClr val="92D050"/>
              </a:solidFill>
              <a:effectLst>
                <a:reflection blurRad="6350" stA="53000" endA="300" endPos="35500" dir="5400000" sy="-90000" algn="bl" rotWithShape="0"/>
              </a:effectLst>
              <a:latin typeface="Copperplate Gothic Light" panose="020E05070202060204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0"/>
          <a:stretch/>
        </p:blipFill>
        <p:spPr>
          <a:xfrm>
            <a:off x="346173" y="1127787"/>
            <a:ext cx="7899504" cy="46513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41" y="912722"/>
            <a:ext cx="7622168" cy="50814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49" y="785433"/>
            <a:ext cx="8012045" cy="5336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507" y="1335097"/>
            <a:ext cx="6683502" cy="4507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0"/>
          <a:stretch/>
        </p:blipFill>
        <p:spPr>
          <a:xfrm>
            <a:off x="2403446" y="912722"/>
            <a:ext cx="4514850" cy="5149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9025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7883">
        <p:fade/>
      </p:transition>
    </mc:Choice>
    <mc:Fallback>
      <p:transition spd="med" advTm="178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4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382615" y="1164521"/>
            <a:ext cx="642246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altLang="zh-CN" sz="44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54000">
                      <a:schemeClr val="tx1">
                        <a:lumMod val="95000"/>
                        <a:lumOff val="5000"/>
                      </a:schemeClr>
                    </a:gs>
                  </a:gsLst>
                  <a:lin ang="16200000" scaled="1"/>
                  <a:tileRect/>
                </a:gradFill>
                <a:latin typeface="Tekton Pro" panose="020F0603020208020904" pitchFamily="34" charset="0"/>
                <a:cs typeface="Times New Roman" panose="02020603050405020304" pitchFamily="18" charset="0"/>
              </a:rPr>
              <a:t>Better stand tall </a:t>
            </a:r>
            <a:endParaRPr lang="fr-CA" altLang="zh-CN" sz="4400" smtClean="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54000">
                    <a:schemeClr val="tx1">
                      <a:lumMod val="95000"/>
                      <a:lumOff val="5000"/>
                    </a:schemeClr>
                  </a:gs>
                </a:gsLst>
                <a:lin ang="16200000" scaled="1"/>
                <a:tileRect/>
              </a:gradFill>
              <a:latin typeface="Tekton Pro" panose="020F06030202080209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fr-CA" altLang="zh-CN" sz="4400" smtClean="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54000">
                      <a:schemeClr val="tx1">
                        <a:lumMod val="95000"/>
                        <a:lumOff val="5000"/>
                      </a:schemeClr>
                    </a:gs>
                  </a:gsLst>
                  <a:lin ang="16200000" scaled="1"/>
                  <a:tileRect/>
                </a:gradFill>
                <a:latin typeface="Tekton Pro" panose="020F0603020208020904" pitchFamily="34" charset="0"/>
                <a:cs typeface="Times New Roman" panose="02020603050405020304" pitchFamily="18" charset="0"/>
              </a:rPr>
              <a:t>when </a:t>
            </a:r>
            <a:r>
              <a:rPr lang="fr-CA" altLang="zh-CN" sz="44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54000">
                      <a:schemeClr val="tx1">
                        <a:lumMod val="95000"/>
                        <a:lumOff val="5000"/>
                      </a:schemeClr>
                    </a:gs>
                  </a:gsLst>
                  <a:lin ang="16200000" scaled="1"/>
                  <a:tileRect/>
                </a:gradFill>
                <a:latin typeface="Tekton Pro" panose="020F0603020208020904" pitchFamily="34" charset="0"/>
                <a:cs typeface="Times New Roman" panose="02020603050405020304" pitchFamily="18" charset="0"/>
              </a:rPr>
              <a:t>they're calling you out</a:t>
            </a:r>
            <a:endParaRPr lang="zh-CN" altLang="en-US" sz="440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54000">
                    <a:schemeClr val="tx1">
                      <a:lumMod val="95000"/>
                      <a:lumOff val="5000"/>
                    </a:schemeClr>
                  </a:gs>
                </a:gsLst>
                <a:lin ang="16200000" scaled="1"/>
                <a:tileRect/>
              </a:gradFill>
              <a:latin typeface="Tekton Pro" panose="020F06030202080209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391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209">
        <p:fade/>
      </p:transition>
    </mc:Choice>
    <mc:Fallback>
      <p:transition spd="med" advTm="22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976" y="1317811"/>
            <a:ext cx="4948518" cy="3711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129" y="3074570"/>
            <a:ext cx="5486400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85" y="244130"/>
            <a:ext cx="5031893" cy="283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矩形 4"/>
          <p:cNvSpPr/>
          <p:nvPr/>
        </p:nvSpPr>
        <p:spPr>
          <a:xfrm>
            <a:off x="7250279" y="395335"/>
            <a:ext cx="46839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altLang="zh-CN" sz="4400" smtClean="0">
                <a:solidFill>
                  <a:schemeClr val="bg1"/>
                </a:solidFill>
                <a:latin typeface="Nueva Std" panose="020B0503070504090203" pitchFamily="34" charset="0"/>
                <a:cs typeface="Times New Roman" panose="02020603050405020304" pitchFamily="18" charset="0"/>
              </a:rPr>
              <a:t>baby</a:t>
            </a:r>
            <a:r>
              <a:rPr lang="fr-CA" altLang="zh-CN" sz="4400">
                <a:solidFill>
                  <a:schemeClr val="bg1"/>
                </a:solidFill>
                <a:latin typeface="Nueva Std" panose="020B0503070504090203" pitchFamily="34" charset="0"/>
                <a:cs typeface="Times New Roman" panose="02020603050405020304" pitchFamily="18" charset="0"/>
              </a:rPr>
              <a:t>, don't back down</a:t>
            </a:r>
            <a:endParaRPr lang="zh-CN" altLang="en-US" sz="4400">
              <a:solidFill>
                <a:schemeClr val="bg1"/>
              </a:solidFill>
              <a:latin typeface="Nueva Std" panose="020B0503070504090203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720785" y="2404064"/>
            <a:ext cx="251908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altLang="zh-CN" sz="4400">
                <a:solidFill>
                  <a:schemeClr val="bg1"/>
                </a:solidFill>
                <a:latin typeface="Nueva Std" panose="020B0503070504090203" pitchFamily="34" charset="0"/>
                <a:cs typeface="Times New Roman" panose="02020603050405020304" pitchFamily="18" charset="0"/>
              </a:rPr>
              <a:t>Don't bend, </a:t>
            </a:r>
            <a:endParaRPr lang="zh-CN" altLang="en-US" sz="4400">
              <a:solidFill>
                <a:schemeClr val="bg1"/>
              </a:solidFill>
              <a:latin typeface="Nueva Std" panose="020B0503070504090203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117976" y="5682735"/>
            <a:ext cx="263206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altLang="zh-CN" sz="4400">
                <a:solidFill>
                  <a:schemeClr val="bg1"/>
                </a:solidFill>
                <a:latin typeface="Nueva Std" panose="020B0503070504090203" pitchFamily="34" charset="0"/>
                <a:cs typeface="Times New Roman" panose="02020603050405020304" pitchFamily="18" charset="0"/>
              </a:rPr>
              <a:t>don't break, </a:t>
            </a:r>
            <a:endParaRPr lang="zh-CN" altLang="en-US" sz="4400">
              <a:solidFill>
                <a:schemeClr val="bg1"/>
              </a:solidFill>
              <a:latin typeface="Nueva Std" panose="020B050307050409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232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115">
        <p:fade/>
      </p:transition>
    </mc:Choice>
    <mc:Fallback>
      <p:transition spd="med" advTm="51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55125" y="4375511"/>
            <a:ext cx="108311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fr-CA" altLang="zh-CN" sz="5400" b="1" i="1">
                <a:ln/>
                <a:solidFill>
                  <a:schemeClr val="bg2">
                    <a:lumMod val="25000"/>
                  </a:schemeClr>
                </a:solidFill>
                <a:effectLst>
                  <a:reflection blurRad="6350" stA="55000" endA="50" endPos="85000" dist="29997" dir="5400000" sy="-100000" algn="bl" rotWithShape="0"/>
                </a:effectLst>
                <a:latin typeface="Goudy Old Style" panose="02020502050305020303" pitchFamily="18" charset="0"/>
              </a:rPr>
              <a:t>No silent prayer for the faith-departed</a:t>
            </a:r>
            <a:endParaRPr lang="zh-CN" altLang="zh-CN" sz="5400" b="1" i="1">
              <a:ln/>
              <a:solidFill>
                <a:schemeClr val="bg2">
                  <a:lumMod val="25000"/>
                </a:schemeClr>
              </a:solidFill>
              <a:effectLst>
                <a:reflection blurRad="6350" stA="55000" endA="50" endPos="85000" dist="29997" dir="5400000" sy="-100000" algn="bl" rotWithShape="0"/>
              </a:effectLst>
              <a:latin typeface="Goudy Old Style" panose="0202050205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860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298">
        <p:fade/>
      </p:transition>
    </mc:Choice>
    <mc:Fallback>
      <p:transition spd="med" advTm="72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262498" y="408434"/>
            <a:ext cx="1701235" cy="37856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altLang="zh-CN" sz="80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rush Script MT" panose="03060802040406070304" pitchFamily="66" charset="0"/>
                <a:cs typeface="Times New Roman" panose="02020603050405020304" pitchFamily="18" charset="0"/>
              </a:rPr>
              <a:t>It's </a:t>
            </a:r>
            <a:endParaRPr lang="fr-CA" altLang="zh-CN" sz="8000" b="1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rush Script MT" panose="03060802040406070304" pitchFamily="66" charset="0"/>
              <a:cs typeface="Times New Roman" panose="02020603050405020304" pitchFamily="18" charset="0"/>
            </a:endParaRPr>
          </a:p>
          <a:p>
            <a:r>
              <a:rPr lang="fr-CA" altLang="zh-CN" sz="80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rush Script MT" panose="03060802040406070304" pitchFamily="66" charset="0"/>
                <a:cs typeface="Times New Roman" panose="02020603050405020304" pitchFamily="18" charset="0"/>
              </a:rPr>
              <a:t>my </a:t>
            </a:r>
          </a:p>
          <a:p>
            <a:r>
              <a:rPr lang="fr-CA" altLang="zh-CN" sz="80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rush Script MT" panose="03060802040406070304" pitchFamily="66" charset="0"/>
                <a:cs typeface="Times New Roman" panose="02020603050405020304" pitchFamily="18" charset="0"/>
              </a:rPr>
              <a:t>life</a:t>
            </a:r>
          </a:p>
        </p:txBody>
      </p:sp>
      <p:sp>
        <p:nvSpPr>
          <p:cNvPr id="3" name="矩形 2"/>
          <p:cNvSpPr/>
          <p:nvPr/>
        </p:nvSpPr>
        <p:spPr>
          <a:xfrm>
            <a:off x="4898363" y="1678231"/>
            <a:ext cx="1518364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altLang="zh-CN" sz="6000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Brush Script MT" panose="03060802040406070304" pitchFamily="66" charset="0"/>
              </a:rPr>
              <a:t>And </a:t>
            </a:r>
            <a:endParaRPr lang="fr-CA" altLang="zh-CN" sz="6000" b="1" spc="5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Brush Script MT" panose="03060802040406070304" pitchFamily="66" charset="0"/>
            </a:endParaRPr>
          </a:p>
          <a:p>
            <a:r>
              <a:rPr lang="fr-CA" altLang="zh-CN" sz="6000" b="1" spc="5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Brush Script MT" panose="03060802040406070304" pitchFamily="66" charset="0"/>
              </a:rPr>
              <a:t>it's </a:t>
            </a:r>
          </a:p>
          <a:p>
            <a:r>
              <a:rPr lang="fr-CA" altLang="zh-CN" sz="6000" b="1" spc="5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Brush Script MT" panose="03060802040406070304" pitchFamily="66" charset="0"/>
              </a:rPr>
              <a:t>now </a:t>
            </a:r>
          </a:p>
          <a:p>
            <a:r>
              <a:rPr lang="fr-CA" altLang="zh-CN" sz="6000" b="1" spc="5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Brush Script MT" panose="03060802040406070304" pitchFamily="66" charset="0"/>
              </a:rPr>
              <a:t>or </a:t>
            </a:r>
          </a:p>
          <a:p>
            <a:r>
              <a:rPr lang="fr-CA" altLang="zh-CN" sz="6000" b="1" spc="5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Brush Script MT" panose="03060802040406070304" pitchFamily="66" charset="0"/>
              </a:rPr>
              <a:t>never</a:t>
            </a:r>
            <a:endParaRPr lang="zh-CN" altLang="zh-CN" sz="6000" b="1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899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10">
        <p:fade/>
      </p:transition>
    </mc:Choice>
    <mc:Fallback>
      <p:transition spd="med" advTm="50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C 1.66667E-6 0.03495 -0.03568 0.06203 -0.07878 0.06203 C -0.12331 0.06203 -0.15899 0.03495 -0.15899 3.33333E-6 C -0.15899 -0.03496 -0.19453 -0.06204 -0.23906 -0.06204 C -0.28216 -0.06204 -0.31758 -0.03496 -0.31758 3.33333E-6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8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C -2.5E-6 0.03496 -0.03229 0.06204 -0.07148 0.06204 C -0.11185 0.06204 -0.14401 0.03496 -0.14401 -2.96296E-6 C -0.14401 -0.03495 -0.1763 -0.06203 -0.21666 -0.06203 C -0.25586 -0.06203 -0.28802 -0.03495 -0.28802 -2.96296E-6 " pathEditMode="relative" rAng="0" ptsTypes="AAAAA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0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389193" y="480176"/>
            <a:ext cx="9083040" cy="1508105"/>
          </a:xfrm>
          <a:prstGeom prst="rect">
            <a:avLst/>
          </a:prstGeom>
          <a:noFill/>
        </p:spPr>
        <p:txBody>
          <a:bodyPr wrap="square">
            <a:prstTxWarp prst="textInflateTop">
              <a:avLst/>
            </a:prstTxWarp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CA" altLang="zh-CN" sz="8000">
                <a:solidFill>
                  <a:schemeClr val="tx1">
                    <a:lumMod val="85000"/>
                    <a:lumOff val="15000"/>
                  </a:schemeClr>
                </a:solidFill>
                <a:latin typeface="Victorian LET" pitchFamily="2" charset="0"/>
                <a:ea typeface="宋体" panose="02010600030101010101" pitchFamily="2" charset="-122"/>
                <a:cs typeface="Times New Roman" panose="02020603050405020304" pitchFamily="18" charset="0"/>
              </a:rPr>
              <a:t>I ain't gonna live forever</a:t>
            </a:r>
            <a:endParaRPr lang="zh-CN" altLang="zh-CN" sz="8000">
              <a:solidFill>
                <a:schemeClr val="tx1">
                  <a:lumMod val="85000"/>
                  <a:lumOff val="15000"/>
                </a:schemeClr>
              </a:solidFill>
              <a:latin typeface="Victorian LET" pitchFamily="2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599" y="2292614"/>
            <a:ext cx="6716228" cy="42418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61465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898">
        <p:fade/>
      </p:transition>
    </mc:Choice>
    <mc:Fallback>
      <p:transition spd="med" advTm="38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793691" y="4135009"/>
            <a:ext cx="9175525" cy="1107996"/>
          </a:xfrm>
          <a:prstGeom prst="rect">
            <a:avLst/>
          </a:prstGeom>
        </p:spPr>
        <p:txBody>
          <a:bodyPr wrap="none">
            <a:prstTxWarp prst="textInflateBottom">
              <a:avLst/>
            </a:prstTxWarp>
            <a:spAutoFit/>
          </a:bodyPr>
          <a:lstStyle/>
          <a:p>
            <a:r>
              <a:rPr lang="fr-CA" altLang="zh-CN" sz="6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mudger LET" pitchFamily="2" charset="0"/>
                <a:cs typeface="Times New Roman" panose="02020603050405020304" pitchFamily="18" charset="0"/>
              </a:rPr>
              <a:t>I just want to live while I'm alive</a:t>
            </a:r>
            <a:endParaRPr lang="zh-CN" altLang="en-US" sz="66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mudger LE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10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716">
        <p:fade/>
      </p:transition>
    </mc:Choice>
    <mc:Fallback>
      <p:transition spd="med" advTm="47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063064" y="4597646"/>
            <a:ext cx="8218918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b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iddyup Std" panose="03050402040302040404" pitchFamily="66" charset="0"/>
                <a:ea typeface="Cambria Math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fr-CA" altLang="zh-CN" sz="6000" b="1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iddyup Std" panose="03050402040302040404" pitchFamily="66" charset="0"/>
                <a:ea typeface="Cambria Math" panose="02040503050406030204" pitchFamily="18" charset="0"/>
                <a:cs typeface="Times New Roman" panose="02020603050405020304" pitchFamily="18" charset="0"/>
              </a:rPr>
              <a:t>It's my life)</a:t>
            </a:r>
          </a:p>
          <a:p>
            <a:pPr algn="ctr"/>
            <a:r>
              <a:rPr lang="fr-CA" altLang="zh-CN" sz="6000" b="1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iddyup Std" panose="03050402040302040404" pitchFamily="66" charset="0"/>
                <a:ea typeface="Cambria Math" panose="02040503050406030204" pitchFamily="18" charset="0"/>
              </a:rPr>
              <a:t>My </a:t>
            </a:r>
            <a:r>
              <a:rPr lang="fr-CA" altLang="zh-CN" sz="6000" b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iddyup Std" panose="03050402040302040404" pitchFamily="66" charset="0"/>
                <a:ea typeface="Cambria Math" panose="02040503050406030204" pitchFamily="18" charset="0"/>
              </a:rPr>
              <a:t>heart is like an open </a:t>
            </a:r>
            <a:r>
              <a:rPr lang="fr-CA" altLang="zh-CN" sz="6000" b="1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iddyup Std" panose="03050402040302040404" pitchFamily="66" charset="0"/>
                <a:ea typeface="Cambria Math" panose="02040503050406030204" pitchFamily="18" charset="0"/>
              </a:rPr>
              <a:t>highway</a:t>
            </a:r>
            <a:endParaRPr lang="zh-CN" altLang="zh-CN" sz="6000" b="1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iddyup Std" panose="0305040204030204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756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967">
        <p:fade/>
      </p:transition>
    </mc:Choice>
    <mc:Fallback>
      <p:transition spd="med" advTm="49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4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745902" y="308214"/>
            <a:ext cx="5952270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altLang="zh-CN" sz="6000" b="1">
                <a:solidFill>
                  <a:schemeClr val="bg1"/>
                </a:solidFill>
                <a:effectLst>
                  <a:glow rad="139700">
                    <a:schemeClr val="bg1">
                      <a:lumMod val="50000"/>
                      <a:alpha val="40000"/>
                    </a:schemeClr>
                  </a:glow>
                </a:effectLst>
                <a:latin typeface="Harrington" panose="04040505050A02020702" pitchFamily="82" charset="0"/>
                <a:cs typeface="Times New Roman" panose="02020603050405020304" pitchFamily="18" charset="0"/>
              </a:rPr>
              <a:t>Like Frankie </a:t>
            </a:r>
            <a:r>
              <a:rPr lang="fr-CA" altLang="zh-CN" sz="6000" b="1" smtClean="0">
                <a:solidFill>
                  <a:schemeClr val="bg1"/>
                </a:solidFill>
                <a:effectLst>
                  <a:glow rad="139700">
                    <a:schemeClr val="bg1">
                      <a:lumMod val="50000"/>
                      <a:alpha val="40000"/>
                    </a:schemeClr>
                  </a:glow>
                </a:effectLst>
                <a:latin typeface="Harrington" panose="04040505050A02020702" pitchFamily="82" charset="0"/>
                <a:cs typeface="Times New Roman" panose="02020603050405020304" pitchFamily="18" charset="0"/>
              </a:rPr>
              <a:t>said</a:t>
            </a:r>
          </a:p>
          <a:p>
            <a:r>
              <a:rPr lang="fr-CA" altLang="zh-CN" sz="6000" b="1" smtClean="0">
                <a:solidFill>
                  <a:schemeClr val="bg1"/>
                </a:solidFill>
                <a:effectLst>
                  <a:glow rad="139700">
                    <a:schemeClr val="bg1">
                      <a:lumMod val="50000"/>
                      <a:alpha val="40000"/>
                    </a:schemeClr>
                  </a:glow>
                </a:effectLst>
                <a:latin typeface="Harrington" panose="04040505050A02020702" pitchFamily="82" charset="0"/>
              </a:rPr>
              <a:t>I </a:t>
            </a:r>
            <a:r>
              <a:rPr lang="fr-CA" altLang="zh-CN" sz="6000" b="1">
                <a:solidFill>
                  <a:schemeClr val="bg1"/>
                </a:solidFill>
                <a:effectLst>
                  <a:glow rad="139700">
                    <a:schemeClr val="bg1">
                      <a:lumMod val="50000"/>
                      <a:alpha val="40000"/>
                    </a:schemeClr>
                  </a:glow>
                </a:effectLst>
                <a:latin typeface="Harrington" panose="04040505050A02020702" pitchFamily="82" charset="0"/>
              </a:rPr>
              <a:t>did it my way</a:t>
            </a:r>
            <a:endParaRPr lang="zh-CN" altLang="en-US" sz="6000" b="1">
              <a:solidFill>
                <a:schemeClr val="bg1"/>
              </a:solidFill>
              <a:effectLst>
                <a:glow rad="139700">
                  <a:schemeClr val="bg1">
                    <a:lumMod val="50000"/>
                    <a:alpha val="40000"/>
                  </a:schemeClr>
                </a:glow>
              </a:effectLst>
              <a:latin typeface="Harrington" panose="04040505050A0202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840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443">
        <p:fade/>
      </p:transition>
    </mc:Choice>
    <mc:Fallback>
      <p:transition spd="med" advTm="34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596467" y="3525409"/>
            <a:ext cx="9175525" cy="1107996"/>
          </a:xfrm>
          <a:prstGeom prst="rect">
            <a:avLst/>
          </a:prstGeom>
        </p:spPr>
        <p:txBody>
          <a:bodyPr wrap="none">
            <a:prstTxWarp prst="textWave1">
              <a:avLst/>
            </a:prstTxWarp>
            <a:spAutoFit/>
          </a:bodyPr>
          <a:lstStyle/>
          <a:p>
            <a:r>
              <a:rPr lang="fr-CA" altLang="zh-CN" sz="6600" b="1">
                <a:ln w="9525">
                  <a:solidFill>
                    <a:srgbClr val="C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mudger LET" pitchFamily="2" charset="0"/>
                <a:cs typeface="Times New Roman" panose="02020603050405020304" pitchFamily="18" charset="0"/>
              </a:rPr>
              <a:t>I just want to live while I'm alive</a:t>
            </a:r>
            <a:endParaRPr lang="zh-CN" altLang="en-US" sz="6600" b="1">
              <a:ln w="9525">
                <a:solidFill>
                  <a:srgbClr val="C00000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mudger LE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618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614">
        <p:fade/>
      </p:transition>
    </mc:Choice>
    <mc:Fallback>
      <p:transition spd="med" advTm="46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05" y="3489367"/>
            <a:ext cx="11696166" cy="3368633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275377" y="1076875"/>
            <a:ext cx="949162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8800" b="1" cap="none" spc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Copperplate Gothic Light" panose="020E0507020206020404" pitchFamily="34" charset="0"/>
              </a:rPr>
              <a:t>It’s     My     Life</a:t>
            </a:r>
            <a:endParaRPr lang="zh-CN" altLang="en-US" sz="8800" b="1" cap="none" spc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Copperplate Gothic Light" panose="020E05070202060204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656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662">
        <p:fade/>
      </p:transition>
    </mc:Choice>
    <mc:Fallback>
      <p:transition spd="med" advTm="26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86744" y="4983487"/>
            <a:ext cx="720440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altLang="zh-CN" sz="5400" b="1" smtClean="0">
                <a:solidFill>
                  <a:schemeClr val="bg1"/>
                </a:solidFill>
                <a:latin typeface="Rosewood Std Regular" panose="04090804040204020202" pitchFamily="82" charset="0"/>
                <a:ea typeface="宋体" panose="02010600030101010101" pitchFamily="2" charset="-122"/>
                <a:cs typeface="Times New Roman" panose="02020603050405020304" pitchFamily="18" charset="0"/>
              </a:rPr>
              <a:t>And it’s now </a:t>
            </a:r>
            <a:r>
              <a:rPr lang="fr-CA" altLang="zh-CN" sz="5400" b="1">
                <a:solidFill>
                  <a:schemeClr val="bg1"/>
                </a:solidFill>
                <a:latin typeface="Rosewood Std Regular" panose="04090804040204020202" pitchFamily="82" charset="0"/>
                <a:ea typeface="宋体" panose="02010600030101010101" pitchFamily="2" charset="-122"/>
                <a:cs typeface="Times New Roman" panose="02020603050405020304" pitchFamily="18" charset="0"/>
              </a:rPr>
              <a:t>or never</a:t>
            </a:r>
            <a:endParaRPr lang="zh-CN" altLang="en-US" sz="5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593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587">
        <p:fade/>
      </p:transition>
    </mc:Choice>
    <mc:Fallback>
      <p:transition spd="med" advTm="25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97421" y="3387769"/>
            <a:ext cx="748153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altLang="zh-CN" sz="6600">
                <a:latin typeface="Victorian LET" pitchFamily="2" charset="0"/>
                <a:cs typeface="Times New Roman" panose="02020603050405020304" pitchFamily="18" charset="0"/>
              </a:rPr>
              <a:t>I ain't gonna live forever</a:t>
            </a:r>
            <a:endParaRPr lang="zh-CN" altLang="en-US" sz="6600">
              <a:latin typeface="Victorian LE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272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261">
        <p:fade/>
      </p:transition>
    </mc:Choice>
    <mc:Fallback>
      <p:transition spd="med" advTm="32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919198" y="5300421"/>
            <a:ext cx="917552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altLang="zh-CN" sz="6600" b="1">
                <a:ln w="12700">
                  <a:solidFill>
                    <a:srgbClr val="FFFF00"/>
                  </a:solidFill>
                  <a:prstDash val="solid"/>
                </a:ln>
                <a:solidFill>
                  <a:schemeClr val="bg1"/>
                </a:solidFill>
                <a:latin typeface="Smudger LET" pitchFamily="2" charset="0"/>
                <a:cs typeface="Times New Roman" panose="02020603050405020304" pitchFamily="18" charset="0"/>
              </a:rPr>
              <a:t>I just want to live while I'm alive</a:t>
            </a:r>
            <a:endParaRPr lang="zh-CN" altLang="en-US" sz="6600" b="1">
              <a:ln w="12700">
                <a:solidFill>
                  <a:srgbClr val="FFFF00"/>
                </a:solidFill>
                <a:prstDash val="solid"/>
              </a:ln>
              <a:solidFill>
                <a:schemeClr val="bg1"/>
              </a:solidFill>
              <a:latin typeface="Smudger LE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84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537">
        <p:fade/>
      </p:transition>
    </mc:Choice>
    <mc:Fallback>
      <p:transition spd="med" advTm="55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517904" y="2542032"/>
            <a:ext cx="918071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7200" b="1" spc="5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empus Sans ITC" panose="04020404030D07020202" pitchFamily="82" charset="0"/>
              </a:rPr>
              <a:t>I ain't gonna be </a:t>
            </a:r>
          </a:p>
          <a:p>
            <a:pPr algn="ctr"/>
            <a:r>
              <a:rPr lang="en-US" altLang="zh-CN" sz="7200" b="1" spc="5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empus Sans ITC" panose="04020404030D07020202" pitchFamily="82" charset="0"/>
              </a:rPr>
              <a:t>just a face in the crowd</a:t>
            </a:r>
            <a:endParaRPr lang="zh-CN" altLang="en-US" sz="7200" b="1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empus Sans ITC" panose="04020404030D07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330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967">
        <p:fade/>
      </p:transition>
    </mc:Choice>
    <mc:Fallback>
      <p:transition spd="med" advTm="29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063064" y="4597646"/>
            <a:ext cx="8218918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b="1">
                <a:ln w="0"/>
                <a:solidFill>
                  <a:srgbClr val="00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iddyup Std" panose="03050402040302040404" pitchFamily="66" charset="0"/>
                <a:ea typeface="Cambria Math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fr-CA" altLang="zh-CN" sz="6000" b="1" smtClean="0">
                <a:ln w="0"/>
                <a:solidFill>
                  <a:srgbClr val="00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iddyup Std" panose="03050402040302040404" pitchFamily="66" charset="0"/>
                <a:ea typeface="Cambria Math" panose="02040503050406030204" pitchFamily="18" charset="0"/>
                <a:cs typeface="Times New Roman" panose="02020603050405020304" pitchFamily="18" charset="0"/>
              </a:rPr>
              <a:t>It's my life)</a:t>
            </a:r>
          </a:p>
          <a:p>
            <a:pPr algn="ctr"/>
            <a:r>
              <a:rPr lang="fr-CA" altLang="zh-CN" sz="6000" b="1" smtClean="0">
                <a:ln w="0"/>
                <a:solidFill>
                  <a:srgbClr val="00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iddyup Std" panose="03050402040302040404" pitchFamily="66" charset="0"/>
                <a:ea typeface="Cambria Math" panose="02040503050406030204" pitchFamily="18" charset="0"/>
              </a:rPr>
              <a:t>My </a:t>
            </a:r>
            <a:r>
              <a:rPr lang="fr-CA" altLang="zh-CN" sz="6000" b="1">
                <a:ln w="0"/>
                <a:solidFill>
                  <a:srgbClr val="00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iddyup Std" panose="03050402040302040404" pitchFamily="66" charset="0"/>
                <a:ea typeface="Cambria Math" panose="02040503050406030204" pitchFamily="18" charset="0"/>
              </a:rPr>
              <a:t>heart is like an open </a:t>
            </a:r>
            <a:r>
              <a:rPr lang="fr-CA" altLang="zh-CN" sz="6000" b="1" smtClean="0">
                <a:ln w="0"/>
                <a:solidFill>
                  <a:srgbClr val="00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iddyup Std" panose="03050402040302040404" pitchFamily="66" charset="0"/>
                <a:ea typeface="Cambria Math" panose="02040503050406030204" pitchFamily="18" charset="0"/>
              </a:rPr>
              <a:t>highway</a:t>
            </a:r>
            <a:endParaRPr lang="zh-CN" altLang="zh-CN" sz="6000" b="1">
              <a:ln w="0"/>
              <a:solidFill>
                <a:srgbClr val="00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iddyup Std" panose="0305040204030204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518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898">
        <p:fade/>
      </p:transition>
    </mc:Choice>
    <mc:Fallback>
      <p:transition spd="med" advTm="48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32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2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516867" y="4288544"/>
            <a:ext cx="5373587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altLang="zh-CN" sz="5400" b="1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Harrington" panose="04040505050A02020702" pitchFamily="82" charset="0"/>
                <a:cs typeface="Times New Roman" panose="02020603050405020304" pitchFamily="18" charset="0"/>
              </a:rPr>
              <a:t>Like Frankie </a:t>
            </a:r>
            <a:r>
              <a:rPr lang="fr-CA" altLang="zh-CN" sz="5400" b="1" smtClean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Harrington" panose="04040505050A02020702" pitchFamily="82" charset="0"/>
                <a:cs typeface="Times New Roman" panose="02020603050405020304" pitchFamily="18" charset="0"/>
              </a:rPr>
              <a:t>said</a:t>
            </a:r>
          </a:p>
          <a:p>
            <a:r>
              <a:rPr lang="fr-CA" altLang="zh-CN" sz="5400" b="1" smtClean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Harrington" panose="04040505050A02020702" pitchFamily="82" charset="0"/>
              </a:rPr>
              <a:t>I </a:t>
            </a:r>
            <a:r>
              <a:rPr lang="fr-CA" altLang="zh-CN" sz="5400" b="1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Harrington" panose="04040505050A02020702" pitchFamily="82" charset="0"/>
              </a:rPr>
              <a:t>did it my way</a:t>
            </a:r>
            <a:endParaRPr lang="zh-CN" altLang="en-US" sz="5400" b="1">
              <a:solidFill>
                <a:schemeClr val="bg1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Harrington" panose="04040505050A0202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956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219">
        <p:fade/>
      </p:transition>
    </mc:Choice>
    <mc:Fallback>
      <p:transition spd="med" advTm="32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704044" y="5552780"/>
            <a:ext cx="917552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altLang="zh-CN" sz="6600" b="1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Smudger LET" pitchFamily="2" charset="0"/>
                <a:cs typeface="Times New Roman" panose="02020603050405020304" pitchFamily="18" charset="0"/>
              </a:rPr>
              <a:t>I just want to live while I'm alive</a:t>
            </a:r>
            <a:endParaRPr lang="zh-CN" altLang="en-US" sz="6600" b="1">
              <a:ln w="127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bg1"/>
              </a:solidFill>
              <a:latin typeface="Smudger LE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041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251">
        <p:fade/>
      </p:transition>
    </mc:Choice>
    <mc:Fallback>
      <p:transition spd="med" advTm="42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365917" y="517753"/>
            <a:ext cx="949162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altLang="zh-CN" sz="8800" b="1" smtClean="0">
                <a:ln/>
                <a:solidFill>
                  <a:srgbClr val="FFFF00"/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Copperplate Gothic Light" panose="020E0507020206020404" pitchFamily="34" charset="0"/>
              </a:rPr>
              <a:t>It’s     My     Life</a:t>
            </a:r>
            <a:endParaRPr lang="zh-CN" altLang="en-US" sz="8800" b="1">
              <a:ln/>
              <a:solidFill>
                <a:srgbClr val="FFFF00"/>
              </a:solidFill>
              <a:effectLst>
                <a:reflection blurRad="6350" stA="60000" endA="900" endPos="60000" dist="29997" dir="5400000" sy="-100000" algn="bl" rotWithShape="0"/>
              </a:effectLst>
              <a:latin typeface="Copperplate Gothic Light" panose="020E05070202060204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810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237">
        <p:fade/>
      </p:transition>
    </mc:Choice>
    <mc:Fallback>
      <p:transition spd="med" advTm="32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2.96296E-6 L -1.875E-6 -0.07223 " pathEditMode="relative" rAng="0" ptsTypes="AA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381254" y="3325868"/>
            <a:ext cx="922560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altLang="zh-CN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howcard Gothic" panose="04020904020102020604" pitchFamily="82" charset="0"/>
                <a:cs typeface="Times New Roman" panose="02020603050405020304" pitchFamily="18" charset="0"/>
              </a:rPr>
              <a:t>You're gonna </a:t>
            </a:r>
            <a:r>
              <a:rPr lang="fr-CA" altLang="zh-CN" sz="48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howcard Gothic" panose="04020904020102020604" pitchFamily="82" charset="0"/>
                <a:cs typeface="Times New Roman" panose="02020603050405020304" pitchFamily="18" charset="0"/>
              </a:rPr>
              <a:t>hear </a:t>
            </a:r>
            <a:r>
              <a:rPr lang="fr-CA" altLang="zh-CN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howcard Gothic" panose="04020904020102020604" pitchFamily="82" charset="0"/>
                <a:cs typeface="Times New Roman" panose="02020603050405020304" pitchFamily="18" charset="0"/>
              </a:rPr>
              <a:t>my voice</a:t>
            </a:r>
            <a:endParaRPr lang="zh-CN" altLang="en-US" sz="4800" b="1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howcard Gothic" panose="040209040201020206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071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314">
        <p:fade/>
      </p:transition>
    </mc:Choice>
    <mc:Fallback>
      <p:transition spd="med" advTm="13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664" y="0"/>
            <a:ext cx="6879336" cy="687933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07928" y="2084832"/>
            <a:ext cx="4220104" cy="3036601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CA" altLang="zh-CN" sz="54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tencil Std" panose="04020904080802020404" pitchFamily="82" charset="0"/>
                <a:ea typeface="宋体" panose="02010600030101010101" pitchFamily="2" charset="-122"/>
                <a:cs typeface="Times New Roman" panose="02020603050405020304" pitchFamily="18" charset="0"/>
              </a:rPr>
              <a:t>When I </a:t>
            </a:r>
            <a:endParaRPr lang="fr-CA" altLang="zh-CN" sz="5400" b="1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Stencil Std" panose="04020904080802020404" pitchFamily="82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CA" altLang="zh-CN" sz="5400" b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tencil Std" panose="04020904080802020404" pitchFamily="82" charset="0"/>
                <a:ea typeface="宋体" panose="02010600030101010101" pitchFamily="2" charset="-122"/>
                <a:cs typeface="Times New Roman" panose="02020603050405020304" pitchFamily="18" charset="0"/>
              </a:rPr>
              <a:t>shout </a:t>
            </a:r>
            <a:r>
              <a:rPr lang="fr-CA" altLang="zh-CN" sz="54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tencil Std" panose="04020904080802020404" pitchFamily="82" charset="0"/>
                <a:ea typeface="宋体" panose="02010600030101010101" pitchFamily="2" charset="-122"/>
                <a:cs typeface="Times New Roman" panose="02020603050405020304" pitchFamily="18" charset="0"/>
              </a:rPr>
              <a:t>it out </a:t>
            </a:r>
            <a:r>
              <a:rPr lang="fr-CA" altLang="zh-CN" sz="5400" b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tencil Std" panose="04020904080802020404" pitchFamily="82" charset="0"/>
                <a:ea typeface="宋体" panose="02010600030101010101" pitchFamily="2" charset="-122"/>
                <a:cs typeface="Times New Roman" panose="02020603050405020304" pitchFamily="18" charset="0"/>
              </a:rPr>
              <a:t>loud</a:t>
            </a:r>
            <a:endParaRPr lang="zh-CN" altLang="zh-CN" sz="5400" b="1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Stencil Std" panose="04020904080802020404" pitchFamily="82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33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614">
        <p:fade/>
      </p:transition>
    </mc:Choice>
    <mc:Fallback>
      <p:transition spd="med" advTm="26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5018562" y="2364023"/>
            <a:ext cx="5643404" cy="1985865"/>
          </a:xfrm>
          <a:prstGeom prst="rect">
            <a:avLst/>
          </a:prstGeom>
        </p:spPr>
        <p:txBody>
          <a:bodyPr wrap="none">
            <a:spAutoFit/>
            <a:scene3d>
              <a:camera prst="obliqueTopRigh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CA" altLang="zh-CN" sz="11500" b="1">
                <a:ln/>
                <a:solidFill>
                  <a:schemeClr val="accent4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Victorian LET" pitchFamily="2" charset="0"/>
                <a:ea typeface="宋体" panose="02010600030101010101" pitchFamily="2" charset="-122"/>
                <a:cs typeface="Times New Roman" panose="02020603050405020304" pitchFamily="18" charset="0"/>
              </a:rPr>
              <a:t>It's my life</a:t>
            </a:r>
            <a:endParaRPr lang="zh-CN" altLang="zh-CN" sz="11500" b="1">
              <a:ln/>
              <a:solidFill>
                <a:schemeClr val="accent4"/>
              </a:solidFill>
              <a:effectLst>
                <a:reflection blurRad="6350" stA="50000" endA="300" endPos="50000" dist="29997" dir="5400000" sy="-100000" algn="bl" rotWithShape="0"/>
              </a:effectLst>
              <a:latin typeface="Victorian LET" pitchFamily="2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021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814">
        <p:fade/>
      </p:transition>
    </mc:Choice>
    <mc:Fallback>
      <p:transition spd="med" advTm="18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585216" y="251960"/>
            <a:ext cx="8247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smtClean="0">
                <a:solidFill>
                  <a:schemeClr val="bg1"/>
                </a:solidFill>
                <a:latin typeface="Rosewood Std Regular" panose="04090804040204020202" pitchFamily="82" charset="0"/>
              </a:rPr>
              <a:t>I t ’ s NOW</a:t>
            </a:r>
            <a:endParaRPr lang="zh-CN" altLang="en-US" sz="9600">
              <a:solidFill>
                <a:schemeClr val="bg1"/>
              </a:solidFill>
              <a:latin typeface="Rosewood Std Regular" panose="04090804040204020202" pitchFamily="82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851205" y="5233477"/>
            <a:ext cx="95951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smtClean="0">
                <a:latin typeface="Rosewood Std Regular" panose="04090804040204020202" pitchFamily="82" charset="0"/>
              </a:rPr>
              <a:t>OR  NEVER</a:t>
            </a:r>
            <a:endParaRPr lang="zh-CN" altLang="en-US" sz="9600">
              <a:latin typeface="Rosewood Std Regular" panose="04090804040204020202" pitchFamily="82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clrChange>
              <a:clrFrom>
                <a:srgbClr val="070709"/>
              </a:clrFrom>
              <a:clrTo>
                <a:srgbClr val="07070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278" y="1544768"/>
            <a:ext cx="6695313" cy="375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603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612">
        <p:fade/>
      </p:transition>
    </mc:Choice>
    <mc:Fallback>
      <p:transition spd="med" advTm="26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 rot="21423101">
            <a:off x="1739674" y="1160338"/>
            <a:ext cx="9609205" cy="1795000"/>
          </a:xfrm>
          <a:prstGeom prst="rect">
            <a:avLst/>
          </a:prstGeom>
          <a:noFill/>
        </p:spPr>
        <p:txBody>
          <a:bodyPr wrap="square">
            <a:prstTxWarp prst="textFadeLeft">
              <a:avLst/>
            </a:prstTxWarp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CA" altLang="zh-CN" sz="8000">
                <a:solidFill>
                  <a:schemeClr val="bg1"/>
                </a:solidFill>
                <a:latin typeface="Victorian LET" pitchFamily="2" charset="0"/>
                <a:ea typeface="宋体" panose="02010600030101010101" pitchFamily="2" charset="-122"/>
                <a:cs typeface="Times New Roman" panose="02020603050405020304" pitchFamily="18" charset="0"/>
              </a:rPr>
              <a:t>I ain't gonna live forever</a:t>
            </a:r>
            <a:endParaRPr lang="zh-CN" altLang="zh-CN" sz="8000">
              <a:solidFill>
                <a:schemeClr val="bg1"/>
              </a:solidFill>
              <a:latin typeface="Victorian LET" pitchFamily="2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57"/>
          <a:stretch/>
        </p:blipFill>
        <p:spPr>
          <a:xfrm>
            <a:off x="1699870" y="3201276"/>
            <a:ext cx="9303210" cy="4014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088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998">
        <p:fade/>
      </p:transition>
    </mc:Choice>
    <mc:Fallback>
      <p:transition spd="med" advTm="39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890</TotalTime>
  <Words>319</Words>
  <Application>Microsoft Office PowerPoint</Application>
  <PresentationFormat>宽屏</PresentationFormat>
  <Paragraphs>79</Paragraphs>
  <Slides>43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29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43</vt:i4>
      </vt:variant>
    </vt:vector>
  </HeadingPairs>
  <TitlesOfParts>
    <vt:vector size="73" baseType="lpstr">
      <vt:lpstr>等线</vt:lpstr>
      <vt:lpstr>等线 Light</vt:lpstr>
      <vt:lpstr>仿宋</vt:lpstr>
      <vt:lpstr>宋体</vt:lpstr>
      <vt:lpstr>Adobe Hebrew</vt:lpstr>
      <vt:lpstr>Arial</vt:lpstr>
      <vt:lpstr>Bradley Hand ITC</vt:lpstr>
      <vt:lpstr>Brush Script MT</vt:lpstr>
      <vt:lpstr>Cambria Math</vt:lpstr>
      <vt:lpstr>Comic Sans MS</vt:lpstr>
      <vt:lpstr>Constantia</vt:lpstr>
      <vt:lpstr>Cooper Std Black</vt:lpstr>
      <vt:lpstr>Copperplate Gothic Light</vt:lpstr>
      <vt:lpstr>Giddyup Std</vt:lpstr>
      <vt:lpstr>Goudy Old Style</vt:lpstr>
      <vt:lpstr>Harrington</vt:lpstr>
      <vt:lpstr>Jokerman LET</vt:lpstr>
      <vt:lpstr>Nueva Std</vt:lpstr>
      <vt:lpstr>Rosewood Std Regular</vt:lpstr>
      <vt:lpstr>Segoe Script</vt:lpstr>
      <vt:lpstr>Showcard Gothic</vt:lpstr>
      <vt:lpstr>Smudger LET</vt:lpstr>
      <vt:lpstr>Stencil Std</vt:lpstr>
      <vt:lpstr>Tekton Pro</vt:lpstr>
      <vt:lpstr>Tekton Pro Cond</vt:lpstr>
      <vt:lpstr>Tekton Pro Ext</vt:lpstr>
      <vt:lpstr>Tempus Sans ITC</vt:lpstr>
      <vt:lpstr>Times New Roman</vt:lpstr>
      <vt:lpstr>Victorian LET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929500984@qq.com</dc:creator>
  <cp:lastModifiedBy>929500984@qq.com</cp:lastModifiedBy>
  <cp:revision>77</cp:revision>
  <dcterms:created xsi:type="dcterms:W3CDTF">2018-08-13T02:13:11Z</dcterms:created>
  <dcterms:modified xsi:type="dcterms:W3CDTF">2018-08-17T11:44:19Z</dcterms:modified>
</cp:coreProperties>
</file>