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76" r:id="rId2"/>
    <p:sldId id="277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84" r:id="rId12"/>
    <p:sldId id="265" r:id="rId13"/>
    <p:sldId id="269" r:id="rId14"/>
    <p:sldId id="274" r:id="rId15"/>
    <p:sldId id="273" r:id="rId16"/>
    <p:sldId id="266" r:id="rId17"/>
    <p:sldId id="271" r:id="rId18"/>
    <p:sldId id="267" r:id="rId19"/>
    <p:sldId id="275" r:id="rId20"/>
    <p:sldId id="268" r:id="rId21"/>
    <p:sldId id="272" r:id="rId22"/>
    <p:sldId id="270" r:id="rId23"/>
    <p:sldId id="278" r:id="rId24"/>
    <p:sldId id="279" r:id="rId25"/>
    <p:sldId id="281" r:id="rId26"/>
    <p:sldId id="280" r:id="rId27"/>
    <p:sldId id="283" r:id="rId28"/>
  </p:sldIdLst>
  <p:sldSz cx="12192000" cy="6858000"/>
  <p:notesSz cx="6858000" cy="9144000"/>
  <p:photoAlbum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8" d="100"/>
          <a:sy n="48" d="100"/>
        </p:scale>
        <p:origin x="53" y="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F544FA-05B7-4120-A242-426607D1CC86}" type="datetimeFigureOut">
              <a:rPr lang="zh-CN" altLang="en-US" smtClean="0"/>
              <a:t>2018/8/29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8D7AAA-B3AD-4FE4-9862-41B39C9438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4693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D7AAA-B3AD-4FE4-9862-41B39C94387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4109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39F1A9-AA9D-4E9E-AA6F-E9839FB73B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C1E40A1-C723-458A-8EEE-182C4AA367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77E431-CB6F-4E53-B05B-56B9A189F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82C1F-10E8-400F-AE38-DE35706FAEC0}" type="datetimeFigureOut">
              <a:rPr lang="zh-CN" altLang="en-US" smtClean="0"/>
              <a:t>2018/8/29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A0D839B-14BD-470E-85F3-5AE73FB3C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4DDE8E-84DC-4606-B641-F8E151784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5CAD6-7E11-4AAD-9EF0-5B79A64578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329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242">
        <p14:reveal/>
      </p:transition>
    </mc:Choice>
    <mc:Fallback xmlns="">
      <p:transition spd="slow" advTm="10242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D313D6-E598-4FC6-B507-51E59D873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0A843BA-5EB5-4817-8F4F-DE129D4595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B3B6E6-001A-4C76-B58F-F1CBBA12A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82C1F-10E8-400F-AE38-DE35706FAEC0}" type="datetimeFigureOut">
              <a:rPr lang="zh-CN" altLang="en-US" smtClean="0"/>
              <a:t>2018/8/29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9D282C-6FD3-4C3C-A303-585815705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F00ECE6-BB87-4B3E-BF62-F5829A540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5CAD6-7E11-4AAD-9EF0-5B79A64578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91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242">
        <p14:reveal/>
      </p:transition>
    </mc:Choice>
    <mc:Fallback xmlns="">
      <p:transition spd="slow" advTm="10242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9959DC8-22BF-4FF0-AA01-A605707B50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930A137-9711-4940-9F36-62753F54E6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F106DBF-9CB5-4317-88C8-C293C81E9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82C1F-10E8-400F-AE38-DE35706FAEC0}" type="datetimeFigureOut">
              <a:rPr lang="zh-CN" altLang="en-US" smtClean="0"/>
              <a:t>2018/8/29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7540288-7173-40B0-8E3A-0F129F08C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DE069C0-604D-4C8A-BC08-15DD82557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5CAD6-7E11-4AAD-9EF0-5B79A64578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97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242">
        <p14:reveal/>
      </p:transition>
    </mc:Choice>
    <mc:Fallback xmlns="">
      <p:transition spd="slow" advTm="10242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522161-A2B5-45D3-B38B-31ABF27E4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78930E-23C3-4E8C-AE14-D9FC1B22A8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864323C-23BD-4D21-913C-133D191CB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82C1F-10E8-400F-AE38-DE35706FAEC0}" type="datetimeFigureOut">
              <a:rPr lang="zh-CN" altLang="en-US" smtClean="0"/>
              <a:t>2018/8/29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B3A543-D29F-4B1F-9B31-A3A1E4170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78109C-7A22-4461-B4CF-DB3BBC2E0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5CAD6-7E11-4AAD-9EF0-5B79A64578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783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242">
        <p14:reveal/>
      </p:transition>
    </mc:Choice>
    <mc:Fallback xmlns="">
      <p:transition spd="slow" advTm="10242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C6450C-2DA9-4023-A314-E37217568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310F3AA-AABF-4387-97E4-A9E8C31C31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38FEDDA-F41C-4C49-8CA0-3BCD23386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82C1F-10E8-400F-AE38-DE35706FAEC0}" type="datetimeFigureOut">
              <a:rPr lang="zh-CN" altLang="en-US" smtClean="0"/>
              <a:t>2018/8/29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20734FA-5863-4E93-9D0E-92C8548AB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94B193-33E2-4425-965B-222309CA8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5CAD6-7E11-4AAD-9EF0-5B79A64578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373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242">
        <p14:reveal/>
      </p:transition>
    </mc:Choice>
    <mc:Fallback xmlns="">
      <p:transition spd="slow" advTm="10242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71E6CB-0E82-4A53-A1E0-7ADFC7738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BEE0985-4F42-48AB-8E6E-418E0D580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E51153B-C348-49EF-9D6D-A2ADC29FA0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9D118B8-A5CE-48B8-999A-87A5927B9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82C1F-10E8-400F-AE38-DE35706FAEC0}" type="datetimeFigureOut">
              <a:rPr lang="zh-CN" altLang="en-US" smtClean="0"/>
              <a:t>2018/8/29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27EFC7-0963-4889-BBF0-0E2921837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D6B8E3-98D3-4B33-BB73-E944A47C8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5CAD6-7E11-4AAD-9EF0-5B79A64578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557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242">
        <p14:reveal/>
      </p:transition>
    </mc:Choice>
    <mc:Fallback xmlns="">
      <p:transition spd="slow" advTm="10242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EF13B4-6359-4536-949D-16F00DF39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22379C0-01B5-4DE4-967C-E2B6957DB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E448CCA-17AE-4E23-8098-567EBAE65E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EB6BDB6-09B7-4651-AC3C-52C36C03D0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03EA336-ECEE-430D-B634-CB5186504C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A4EDDA5-8371-4B0B-ADA3-53BD70D45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82C1F-10E8-400F-AE38-DE35706FAEC0}" type="datetimeFigureOut">
              <a:rPr lang="zh-CN" altLang="en-US" smtClean="0"/>
              <a:t>2018/8/29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9EDA44B-B6EC-4388-BE5F-EA58C3900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3F8C105-73B5-426D-A4E1-01EF75EAD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5CAD6-7E11-4AAD-9EF0-5B79A64578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266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242">
        <p14:reveal/>
      </p:transition>
    </mc:Choice>
    <mc:Fallback xmlns="">
      <p:transition spd="slow" advTm="10242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27D10C-4199-462A-8FCB-59A70007B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D4D79F6-53F6-4421-94EB-DB64DBCC1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82C1F-10E8-400F-AE38-DE35706FAEC0}" type="datetimeFigureOut">
              <a:rPr lang="zh-CN" altLang="en-US" smtClean="0"/>
              <a:t>2018/8/29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BA7234E-9C74-4C6C-A837-8284987A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A1E585D-6CB8-4D83-9AA5-D3CE4C6DB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5CAD6-7E11-4AAD-9EF0-5B79A64578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172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242">
        <p14:reveal/>
      </p:transition>
    </mc:Choice>
    <mc:Fallback xmlns="">
      <p:transition spd="slow" advTm="10242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E591F45-6672-43AE-A1F2-20130607D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82C1F-10E8-400F-AE38-DE35706FAEC0}" type="datetimeFigureOut">
              <a:rPr lang="zh-CN" altLang="en-US" smtClean="0"/>
              <a:t>2018/8/29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8A8DEF7-E169-43F2-9DE6-E04EC702A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DB7789F-E24D-4D6B-B266-DC41038DA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5CAD6-7E11-4AAD-9EF0-5B79A64578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517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242">
        <p14:reveal/>
      </p:transition>
    </mc:Choice>
    <mc:Fallback xmlns="">
      <p:transition spd="slow" advTm="10242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8C26FE-7553-4702-9149-08E2FCAA3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56FB043-B5E8-4C79-BE62-42D088C172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3269FF8-5A3A-4A7F-8611-36FC6EA799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63C6F6B-F7B2-4445-B332-F67BDCB88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82C1F-10E8-400F-AE38-DE35706FAEC0}" type="datetimeFigureOut">
              <a:rPr lang="zh-CN" altLang="en-US" smtClean="0"/>
              <a:t>2018/8/29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AE6D312-3C9D-4DB6-9238-86E450265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289E3CB-CA0A-4E16-B6AA-105A0FA5D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5CAD6-7E11-4AAD-9EF0-5B79A64578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38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242">
        <p14:reveal/>
      </p:transition>
    </mc:Choice>
    <mc:Fallback xmlns="">
      <p:transition spd="slow" advTm="10242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756718-918A-426B-ACD9-F14C13325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75D5CA3-536D-404A-9FCD-FEACB3AE74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018C2F4-BDF7-4E1F-8DAE-E3F80AB8C5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D8255B1-95A7-4D5B-BFDA-99C600318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82C1F-10E8-400F-AE38-DE35706FAEC0}" type="datetimeFigureOut">
              <a:rPr lang="zh-CN" altLang="en-US" smtClean="0"/>
              <a:t>2018/8/29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FFE58CE-11C3-46FB-B64C-761E9663F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8C2EA96-6467-4D2B-B168-26832804A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5CAD6-7E11-4AAD-9EF0-5B79A64578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775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242">
        <p14:reveal/>
      </p:transition>
    </mc:Choice>
    <mc:Fallback xmlns="">
      <p:transition spd="slow" advTm="10242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01D0044-BB77-4F1E-B54F-7C8846EC7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58AA5C4-64BE-4EF4-90A7-51E7BBEA42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48CCAB1-01CF-4088-82D8-C29CE98E87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782C1F-10E8-400F-AE38-DE35706FAEC0}" type="datetimeFigureOut">
              <a:rPr lang="zh-CN" altLang="en-US" smtClean="0"/>
              <a:t>2018/8/29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EBAF8E9-2A91-44F2-A6B6-9E8FEFED56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A5CF77-BE00-46E9-8BD1-458CFA2F4B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05CAD6-7E11-4AAD-9EF0-5B79A64578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18046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 advTm="10242">
        <p14:reveal/>
      </p:transition>
    </mc:Choice>
    <mc:Fallback xmlns="">
      <p:transition spd="slow" advTm="10242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4a"/><Relationship Id="rId7" Type="http://schemas.openxmlformats.org/officeDocument/2006/relationships/image" Target="../media/image1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2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image" Target="../media/image2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image" Target="../media/image2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2.png"/><Relationship Id="rId4" Type="http://schemas.openxmlformats.org/officeDocument/2006/relationships/image" Target="../media/image2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2.png"/><Relationship Id="rId4" Type="http://schemas.openxmlformats.org/officeDocument/2006/relationships/image" Target="../media/image2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2.png"/><Relationship Id="rId4" Type="http://schemas.openxmlformats.org/officeDocument/2006/relationships/image" Target="../media/image2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2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68A128A-E343-4CF6-A6CB-F9C1F40107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3880" cy="6858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C0465B13-4943-441C-8577-3B48F203352D}"/>
              </a:ext>
            </a:extLst>
          </p:cNvPr>
          <p:cNvSpPr txBox="1"/>
          <p:nvPr/>
        </p:nvSpPr>
        <p:spPr>
          <a:xfrm>
            <a:off x="-11880" y="2367171"/>
            <a:ext cx="12203880" cy="2185214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altLang="zh-CN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FAITH CAN DO</a:t>
            </a:r>
          </a:p>
          <a:p>
            <a:pPr algn="ctr"/>
            <a:endParaRPr lang="en-US" altLang="zh-CN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Kutless - What Faith Can Do">
            <a:hlinkClick r:id="" action="ppaction://media"/>
            <a:extLst>
              <a:ext uri="{FF2B5EF4-FFF2-40B4-BE49-F238E27FC236}">
                <a16:creationId xmlns:a16="http://schemas.microsoft.com/office/drawing/2014/main" id="{E0B7C951-A06F-4F18-B871-4A0E9AE624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2407" y="5703790"/>
            <a:ext cx="487363" cy="487363"/>
          </a:xfrm>
          <a:prstGeom prst="rect">
            <a:avLst/>
          </a:prstGeom>
        </p:spPr>
      </p:pic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FBFF4CCF-0129-4517-94F6-C4619C90BD3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CB223C37-724B-441A-95D5-989BF56D4736}"/>
              </a:ext>
            </a:extLst>
          </p:cNvPr>
          <p:cNvSpPr txBox="1"/>
          <p:nvPr/>
        </p:nvSpPr>
        <p:spPr>
          <a:xfrm>
            <a:off x="-11880" y="764818"/>
            <a:ext cx="4872638" cy="1323439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1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SHE, U14L3, Success-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Nine to Five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Song: What Faith can Do (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Kutless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1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Editor: 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蓝碧琪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单位：华南师范大学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43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0596">
        <p14:reveal/>
      </p:transition>
    </mc:Choice>
    <mc:Fallback xmlns="">
      <p:transition spd="slow" advTm="105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numSld="999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063" objId="2"/>
        <p14:triggerEvt type="onClick" time="1063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0">
            <a:extLst>
              <a:ext uri="{FF2B5EF4-FFF2-40B4-BE49-F238E27FC236}">
                <a16:creationId xmlns:a16="http://schemas.microsoft.com/office/drawing/2014/main" id="{49C1875A-B787-41AD-8C7E-35A9ACA076D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" y="0"/>
            <a:ext cx="12176125" cy="6858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0B9DCEE-9991-4AAD-825C-6BA0F81D6AAB}"/>
              </a:ext>
            </a:extLst>
          </p:cNvPr>
          <p:cNvSpPr txBox="1"/>
          <p:nvPr/>
        </p:nvSpPr>
        <p:spPr>
          <a:xfrm>
            <a:off x="2347912" y="3013501"/>
            <a:ext cx="7496176" cy="83099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1"/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That's what faith can do</a:t>
            </a: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81547BEA-02CE-4ACC-AE07-893D1BD50B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99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3003">
        <p14:reveal/>
      </p:transition>
    </mc:Choice>
    <mc:Fallback xmlns="">
      <p:transition spd="slow" advTm="30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D3308B9-6AD7-460E-8EE9-C5B2311BC3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5FA2DCA3-BD3C-4477-82EB-64136C8B5B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72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614">
        <p14:reveal/>
      </p:transition>
    </mc:Choice>
    <mc:Fallback xmlns="">
      <p:transition spd="slow" advTm="46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impossible">
            <a:extLst>
              <a:ext uri="{FF2B5EF4-FFF2-40B4-BE49-F238E27FC236}">
                <a16:creationId xmlns:a16="http://schemas.microsoft.com/office/drawing/2014/main" id="{297DD9DE-3E86-4FF5-B540-1B2FDC008D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" y="0"/>
            <a:ext cx="12176125" cy="6858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0911C381-7CF0-4699-ACB0-3E65EF49DA2C}"/>
              </a:ext>
            </a:extLst>
          </p:cNvPr>
          <p:cNvSpPr txBox="1"/>
          <p:nvPr/>
        </p:nvSpPr>
        <p:spPr>
          <a:xfrm>
            <a:off x="-1" y="1142999"/>
            <a:ext cx="7229475" cy="95410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1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doesn't matter what you've heard</a:t>
            </a:r>
          </a:p>
          <a:p>
            <a:pPr lvl="1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Impossible is not a word</a:t>
            </a: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5B35D155-CA93-473F-8780-8F4FE0DC48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00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5970">
        <p14:reveal/>
      </p:transition>
    </mc:Choice>
    <mc:Fallback xmlns="">
      <p:transition spd="slow" advTm="59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not to try">
            <a:extLst>
              <a:ext uri="{FF2B5EF4-FFF2-40B4-BE49-F238E27FC236}">
                <a16:creationId xmlns:a16="http://schemas.microsoft.com/office/drawing/2014/main" id="{D5F479A4-DB2F-4325-9D2C-A435B7BF442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" y="0"/>
            <a:ext cx="12176125" cy="6858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8A1509D7-677F-44DB-A5C9-36D167C7DA96}"/>
              </a:ext>
            </a:extLst>
          </p:cNvPr>
          <p:cNvSpPr txBox="1"/>
          <p:nvPr/>
        </p:nvSpPr>
        <p:spPr>
          <a:xfrm>
            <a:off x="7743825" y="2066924"/>
            <a:ext cx="4440238" cy="95410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1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It's just a reason</a:t>
            </a:r>
          </a:p>
          <a:p>
            <a:pPr lvl="1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someone not to try</a:t>
            </a: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9DBF0950-4104-4D4E-9959-B70693E520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23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5006">
        <p14:reveal/>
      </p:transition>
    </mc:Choice>
    <mc:Fallback xmlns="">
      <p:transition spd="slow" advTm="50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VCG41565954737">
            <a:extLst>
              <a:ext uri="{FF2B5EF4-FFF2-40B4-BE49-F238E27FC236}">
                <a16:creationId xmlns:a16="http://schemas.microsoft.com/office/drawing/2014/main" id="{D962FC7E-7BA9-40FE-8464-3367A7C068A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"/>
            <a:ext cx="12192000" cy="685165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3E316D0E-75A7-4890-96CB-8D3DA751352A}"/>
              </a:ext>
            </a:extLst>
          </p:cNvPr>
          <p:cNvSpPr txBox="1"/>
          <p:nvPr/>
        </p:nvSpPr>
        <p:spPr>
          <a:xfrm>
            <a:off x="0" y="5172074"/>
            <a:ext cx="5191125" cy="52322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1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Everybody's scared to death</a:t>
            </a: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33394101-05BB-474F-8F64-6B2C1AA786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9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387">
        <p14:reveal/>
      </p:transition>
    </mc:Choice>
    <mc:Fallback xmlns="">
      <p:transition spd="slow" advTm="43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take the step">
            <a:extLst>
              <a:ext uri="{FF2B5EF4-FFF2-40B4-BE49-F238E27FC236}">
                <a16:creationId xmlns:a16="http://schemas.microsoft.com/office/drawing/2014/main" id="{D15D7405-4CD9-4A6C-8899-3F253B069A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"/>
            <a:ext cx="12192000" cy="685165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3D94B17E-3F82-482B-A168-909E07B0C4F8}"/>
              </a:ext>
            </a:extLst>
          </p:cNvPr>
          <p:cNvSpPr txBox="1"/>
          <p:nvPr/>
        </p:nvSpPr>
        <p:spPr>
          <a:xfrm>
            <a:off x="-1" y="1142999"/>
            <a:ext cx="7229475" cy="95410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1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they decide to take that step</a:t>
            </a:r>
          </a:p>
          <a:p>
            <a:pPr lvl="1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 on the water</a:t>
            </a: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35F237AA-A28E-46EC-BCD6-05983608E3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39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334">
        <p14:reveal/>
      </p:transition>
    </mc:Choice>
    <mc:Fallback xmlns="">
      <p:transition spd="slow" advTm="43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it will be all right">
            <a:extLst>
              <a:ext uri="{FF2B5EF4-FFF2-40B4-BE49-F238E27FC236}">
                <a16:creationId xmlns:a16="http://schemas.microsoft.com/office/drawing/2014/main" id="{ADD95032-47B6-4D7E-B94F-EAD73FDEE0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A5ED980A-31A4-41A0-80F9-60358505530E}"/>
              </a:ext>
            </a:extLst>
          </p:cNvPr>
          <p:cNvSpPr txBox="1"/>
          <p:nvPr/>
        </p:nvSpPr>
        <p:spPr>
          <a:xfrm>
            <a:off x="0" y="3105834"/>
            <a:ext cx="12192000" cy="70788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It'll be alright</a:t>
            </a: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2E5A6A55-A98D-4875-86B4-60450259A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24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2813">
        <p14:reveal/>
      </p:transition>
    </mc:Choice>
    <mc:Fallback xmlns="">
      <p:transition spd="slow" advTm="28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seeing">
            <a:extLst>
              <a:ext uri="{FF2B5EF4-FFF2-40B4-BE49-F238E27FC236}">
                <a16:creationId xmlns:a16="http://schemas.microsoft.com/office/drawing/2014/main" id="{9DE99A8B-4226-413B-95C9-5B1236CFCB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"/>
            <a:ext cx="12192000" cy="685165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4F7F942D-1BED-4663-B885-0E31DB457310}"/>
              </a:ext>
            </a:extLst>
          </p:cNvPr>
          <p:cNvSpPr txBox="1"/>
          <p:nvPr/>
        </p:nvSpPr>
        <p:spPr>
          <a:xfrm>
            <a:off x="-1" y="1142999"/>
            <a:ext cx="5905501" cy="95410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1"/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Life is so much more</a:t>
            </a:r>
          </a:p>
          <a:p>
            <a:pPr lvl="1"/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Than what your eyes are seeing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C51406AE-97D9-42DE-BF1E-02592BA655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98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5550">
        <p14:reveal/>
      </p:transition>
    </mc:Choice>
    <mc:Fallback xmlns="">
      <p:transition spd="slow" advTm="55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keep believing">
            <a:extLst>
              <a:ext uri="{FF2B5EF4-FFF2-40B4-BE49-F238E27FC236}">
                <a16:creationId xmlns:a16="http://schemas.microsoft.com/office/drawing/2014/main" id="{A5BD6AEB-A683-49D5-A19B-D9F4FE1F34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0"/>
            <a:ext cx="12185650" cy="6858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41A07531-FFB1-44DD-9876-999872A47259}"/>
              </a:ext>
            </a:extLst>
          </p:cNvPr>
          <p:cNvSpPr txBox="1"/>
          <p:nvPr/>
        </p:nvSpPr>
        <p:spPr>
          <a:xfrm>
            <a:off x="0" y="1142999"/>
            <a:ext cx="4448176" cy="954107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1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 will find your way</a:t>
            </a:r>
          </a:p>
          <a:p>
            <a:pPr lvl="1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you keep believing</a:t>
            </a: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E756EFF3-295D-45B7-AFCB-E2298C6B6C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71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6300">
        <p14:reveal/>
      </p:transition>
    </mc:Choice>
    <mc:Fallback xmlns="">
      <p:transition spd="slow" advTm="63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you can">
            <a:extLst>
              <a:ext uri="{FF2B5EF4-FFF2-40B4-BE49-F238E27FC236}">
                <a16:creationId xmlns:a16="http://schemas.microsoft.com/office/drawing/2014/main" id="{F0A5D932-17E7-45BB-8096-EB2D6C69184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"/>
            <a:ext cx="12192000" cy="685165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261EE4C5-43E8-4A16-A20D-B1E1DD330B0E}"/>
              </a:ext>
            </a:extLst>
          </p:cNvPr>
          <p:cNvSpPr txBox="1"/>
          <p:nvPr/>
        </p:nvSpPr>
        <p:spPr>
          <a:xfrm>
            <a:off x="-1" y="1142999"/>
            <a:ext cx="7229475" cy="138499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1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I've seen dreams that move the mountains</a:t>
            </a:r>
          </a:p>
          <a:p>
            <a:pPr lvl="1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Hope that doesn't ever end</a:t>
            </a:r>
          </a:p>
          <a:p>
            <a:pPr lvl="1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Even when the sky is falling</a:t>
            </a: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9EC9B70D-1437-42D6-B6F7-F4A2F83C6E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11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2542">
        <p14:reveal/>
      </p:transition>
    </mc:Choice>
    <mc:Fallback xmlns="">
      <p:transition spd="slow" advTm="125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6370032-E4AA-4CE0-B02B-93025E84BA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5812" cy="6858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3CE8ACAF-1A5F-424E-85B6-0055DA40D9FE}"/>
              </a:ext>
            </a:extLst>
          </p:cNvPr>
          <p:cNvSpPr txBox="1"/>
          <p:nvPr/>
        </p:nvSpPr>
        <p:spPr>
          <a:xfrm>
            <a:off x="0" y="1142999"/>
            <a:ext cx="5248275" cy="954107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1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Everybody falls sometimes</a:t>
            </a:r>
          </a:p>
          <a:p>
            <a:pPr lvl="1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Gotta find the strength to rise</a:t>
            </a: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2227B616-36F2-48C0-A036-C710702BB7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02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5923">
        <p14:reveal/>
      </p:transition>
    </mc:Choice>
    <mc:Fallback xmlns="">
      <p:transition spd="slow" advTm="59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miracle">
            <a:extLst>
              <a:ext uri="{FF2B5EF4-FFF2-40B4-BE49-F238E27FC236}">
                <a16:creationId xmlns:a16="http://schemas.microsoft.com/office/drawing/2014/main" id="{F92BF4FB-E3D9-435D-A1AB-2BD7E938D4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698D726D-9B73-4C74-8397-7DF6DF4F7E1D}"/>
              </a:ext>
            </a:extLst>
          </p:cNvPr>
          <p:cNvSpPr txBox="1"/>
          <p:nvPr/>
        </p:nvSpPr>
        <p:spPr>
          <a:xfrm>
            <a:off x="-1" y="3044279"/>
            <a:ext cx="12188826" cy="76944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I've seen miracles just happen</a:t>
            </a: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33F771A8-DFE4-4E8D-9C1C-CAF674DC9E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94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312">
        <p14:flash/>
      </p:transition>
    </mc:Choice>
    <mc:Fallback xmlns="">
      <p:transition spd="slow" advTm="43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silence prayer">
            <a:extLst>
              <a:ext uri="{FF2B5EF4-FFF2-40B4-BE49-F238E27FC236}">
                <a16:creationId xmlns:a16="http://schemas.microsoft.com/office/drawing/2014/main" id="{E816A569-9BE5-47CE-9707-9C26A06A629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"/>
            <a:ext cx="12192000" cy="685165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8C9497B6-AEE5-480B-8A85-0E2DC994A629}"/>
              </a:ext>
            </a:extLst>
          </p:cNvPr>
          <p:cNvSpPr txBox="1"/>
          <p:nvPr/>
        </p:nvSpPr>
        <p:spPr>
          <a:xfrm>
            <a:off x="0" y="5000624"/>
            <a:ext cx="7229475" cy="1384995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1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Silent prayers get answered</a:t>
            </a:r>
          </a:p>
          <a:p>
            <a:pPr lvl="1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Broken hearts become brand new</a:t>
            </a:r>
          </a:p>
          <a:p>
            <a:pPr lvl="1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That's what faith can do</a:t>
            </a: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DF88D800-B6D1-4F53-9434-3E06C59A24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45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8385">
        <p14:reveal/>
      </p:transition>
    </mc:Choice>
    <mc:Fallback xmlns="">
      <p:transition spd="slow" advTm="83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overcome">
            <a:extLst>
              <a:ext uri="{FF2B5EF4-FFF2-40B4-BE49-F238E27FC236}">
                <a16:creationId xmlns:a16="http://schemas.microsoft.com/office/drawing/2014/main" id="{93F115A5-453C-477E-A1F6-62910F8030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"/>
            <a:ext cx="12192000" cy="685165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4B9D0B72-3734-4242-9173-C7E5618C1C17}"/>
              </a:ext>
            </a:extLst>
          </p:cNvPr>
          <p:cNvSpPr txBox="1"/>
          <p:nvPr/>
        </p:nvSpPr>
        <p:spPr>
          <a:xfrm>
            <a:off x="1" y="2951946"/>
            <a:ext cx="6172200" cy="95410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1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Overcome the odds</a:t>
            </a:r>
          </a:p>
          <a:p>
            <a:pPr lvl="1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 don't have a chance</a:t>
            </a: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502758C4-0A22-4198-AD3A-4CBD388C2F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69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417">
        <p14:reveal/>
      </p:transition>
    </mc:Choice>
    <mc:Fallback xmlns="">
      <p:transition spd="slow" advTm="44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ED2F80B-AA5F-4E6A-B6E4-32FE4CFDD6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92"/>
            <a:ext cx="12192000" cy="6866583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8DFB1C25-FC88-4C7F-AD70-091DA2C02DB4}"/>
              </a:ext>
            </a:extLst>
          </p:cNvPr>
          <p:cNvSpPr txBox="1"/>
          <p:nvPr/>
        </p:nvSpPr>
        <p:spPr>
          <a:xfrm>
            <a:off x="1" y="2951946"/>
            <a:ext cx="6172200" cy="95410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1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the world says you can't</a:t>
            </a:r>
          </a:p>
          <a:p>
            <a:pPr lvl="1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It'll tell you that you can</a:t>
            </a: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B9F3D3D1-57D3-4D2C-9E87-0BAE07E05E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97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3701">
        <p14:reveal/>
      </p:transition>
    </mc:Choice>
    <mc:Fallback xmlns="">
      <p:transition spd="slow" advTm="137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F53E17D-D6C2-47D7-8655-1A21C86B76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4291"/>
            <a:ext cx="12191998" cy="6866582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7EAC882E-53B5-4107-9976-E57450D41439}"/>
              </a:ext>
            </a:extLst>
          </p:cNvPr>
          <p:cNvSpPr txBox="1"/>
          <p:nvPr/>
        </p:nvSpPr>
        <p:spPr>
          <a:xfrm>
            <a:off x="5191126" y="0"/>
            <a:ext cx="7000874" cy="138499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1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I've seen dreams that move the mountains</a:t>
            </a:r>
          </a:p>
          <a:p>
            <a:pPr lvl="1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Hope that doesn't ever end</a:t>
            </a:r>
          </a:p>
          <a:p>
            <a:pPr lvl="1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Even when the sky is falling</a:t>
            </a: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7ED8B454-B970-4C2D-B809-5AE543602B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69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3070">
        <p14:flash/>
      </p:transition>
    </mc:Choice>
    <mc:Fallback xmlns="">
      <p:transition spd="slow" advTm="130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A307AB9-A0E0-4401-8126-63EA72863E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92"/>
            <a:ext cx="12192000" cy="6866583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B0ED7DB3-CA05-4BAE-BBE8-6A0FDB4F715F}"/>
              </a:ext>
            </a:extLst>
          </p:cNvPr>
          <p:cNvSpPr txBox="1"/>
          <p:nvPr/>
        </p:nvSpPr>
        <p:spPr>
          <a:xfrm>
            <a:off x="0" y="2951946"/>
            <a:ext cx="12191999" cy="156966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I've seen miracles just happen</a:t>
            </a:r>
          </a:p>
          <a:p>
            <a:pPr algn="ctr"/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Silent prayers get answered</a:t>
            </a:r>
          </a:p>
          <a:p>
            <a:pPr algn="ctr"/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Broken hearts become brand new</a:t>
            </a: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EA5CF32A-EA27-4D8F-9497-E294539AD6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19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0762">
        <p14:flash/>
      </p:transition>
    </mc:Choice>
    <mc:Fallback xmlns="">
      <p:transition spd="slow" advTm="107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2C0D66B-BBCF-43B7-A98A-009FE64D43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92"/>
            <a:ext cx="12184380" cy="6862291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CA029E24-7A6B-4372-B10C-64B35C87C6CB}"/>
              </a:ext>
            </a:extLst>
          </p:cNvPr>
          <p:cNvSpPr txBox="1"/>
          <p:nvPr/>
        </p:nvSpPr>
        <p:spPr>
          <a:xfrm>
            <a:off x="1" y="3165243"/>
            <a:ext cx="12191999" cy="83099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That's what faith can do</a:t>
            </a: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CD272EF0-18F4-43CE-B759-F8C65C68B6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614588"/>
      </p:ext>
    </p:extLst>
  </p:cSld>
  <p:clrMapOvr>
    <a:masterClrMapping/>
  </p:clrMapOvr>
  <p:transition spd="slow" advTm="15326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4ADCEAF-6486-4138-8FDC-811EDEE84A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91"/>
            <a:ext cx="12191999" cy="6866582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0C8866C7-F5C5-4D30-B08F-C9804D1EA262}"/>
              </a:ext>
            </a:extLst>
          </p:cNvPr>
          <p:cNvSpPr txBox="1"/>
          <p:nvPr/>
        </p:nvSpPr>
        <p:spPr>
          <a:xfrm>
            <a:off x="0" y="3429000"/>
            <a:ext cx="7000874" cy="95410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1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Even if you fall sometimes</a:t>
            </a:r>
          </a:p>
          <a:p>
            <a:pPr lvl="1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 will have the strength to rise</a:t>
            </a: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03E80DDA-EF25-4EBC-9722-76C5D572C9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892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690">
        <p:split orient="vert"/>
      </p:transition>
    </mc:Choice>
    <mc:Fallback xmlns="">
      <p:transition spd="slow" advTm="1369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3">
            <a:extLst>
              <a:ext uri="{FF2B5EF4-FFF2-40B4-BE49-F238E27FC236}">
                <a16:creationId xmlns:a16="http://schemas.microsoft.com/office/drawing/2014/main" id="{C04CE0D3-11E3-41A5-9739-A26830338C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8"/>
            <a:ext cx="12192000" cy="685482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3723257-C81B-4979-9C60-BDF1B8C04769}"/>
              </a:ext>
            </a:extLst>
          </p:cNvPr>
          <p:cNvSpPr txBox="1"/>
          <p:nvPr/>
        </p:nvSpPr>
        <p:spPr>
          <a:xfrm>
            <a:off x="0" y="1142999"/>
            <a:ext cx="5029200" cy="954107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1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the ashes</a:t>
            </a:r>
          </a:p>
          <a:p>
            <a:pPr lvl="1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make a new beginning</a:t>
            </a: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0E88148F-6E8D-411F-97AB-0D95F3D6CF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08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5567">
        <p14:reveal/>
      </p:transition>
    </mc:Choice>
    <mc:Fallback xmlns="">
      <p:transition spd="slow" advTm="55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4">
            <a:extLst>
              <a:ext uri="{FF2B5EF4-FFF2-40B4-BE49-F238E27FC236}">
                <a16:creationId xmlns:a16="http://schemas.microsoft.com/office/drawing/2014/main" id="{A85FB709-822D-404E-988F-5CA627A408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" y="0"/>
            <a:ext cx="12176125" cy="6858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61933527-B275-45A8-BD30-07CE1D96C3E6}"/>
              </a:ext>
            </a:extLst>
          </p:cNvPr>
          <p:cNvSpPr txBox="1"/>
          <p:nvPr/>
        </p:nvSpPr>
        <p:spPr>
          <a:xfrm>
            <a:off x="-7937" y="2951946"/>
            <a:ext cx="12192000" cy="954107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Anyone can feel the ache</a:t>
            </a:r>
          </a:p>
          <a:p>
            <a:pPr algn="ctr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 think it's more than you can take</a:t>
            </a: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FBAE35BE-D781-4F74-BF90-D2D928A212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46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5">
        <p14:reveal/>
      </p:transition>
    </mc:Choice>
    <mc:Fallback xmlns="">
      <p:transition spd="slow" advTm="48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">
            <a:extLst>
              <a:ext uri="{FF2B5EF4-FFF2-40B4-BE49-F238E27FC236}">
                <a16:creationId xmlns:a16="http://schemas.microsoft.com/office/drawing/2014/main" id="{DE817539-96D9-4EE9-9C2C-C3C430DA5A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F057B8C8-5242-4D64-BFE9-E30D2D4C7616}"/>
              </a:ext>
            </a:extLst>
          </p:cNvPr>
          <p:cNvSpPr txBox="1"/>
          <p:nvPr/>
        </p:nvSpPr>
        <p:spPr>
          <a:xfrm>
            <a:off x="0" y="1142999"/>
            <a:ext cx="6572250" cy="954107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1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 you're stronger</a:t>
            </a:r>
          </a:p>
          <a:p>
            <a:pPr lvl="1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Stronger than you know</a:t>
            </a: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F30C1EF3-051F-461E-B948-7C1516663F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89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5464">
        <p14:flash/>
      </p:transition>
    </mc:Choice>
    <mc:Fallback xmlns="">
      <p:transition spd="slow" advTm="54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6">
            <a:extLst>
              <a:ext uri="{FF2B5EF4-FFF2-40B4-BE49-F238E27FC236}">
                <a16:creationId xmlns:a16="http://schemas.microsoft.com/office/drawing/2014/main" id="{8ADD9E9F-C56D-4871-94F4-275A9E3F7C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" y="0"/>
            <a:ext cx="12176125" cy="6858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6C15370D-76A1-42ED-9A04-0431414C1013}"/>
              </a:ext>
            </a:extLst>
          </p:cNvPr>
          <p:cNvSpPr txBox="1"/>
          <p:nvPr/>
        </p:nvSpPr>
        <p:spPr>
          <a:xfrm>
            <a:off x="0" y="4838699"/>
            <a:ext cx="8543925" cy="95410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1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Don't you give up now</a:t>
            </a:r>
          </a:p>
          <a:p>
            <a:pPr lvl="1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sun will soon be shining</a:t>
            </a: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CCFFCFB5-4201-4E60-A82D-000BE8A3F0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62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5835">
        <p14:reveal/>
      </p:transition>
    </mc:Choice>
    <mc:Fallback xmlns="">
      <p:transition spd="slow" advTm="58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7">
            <a:extLst>
              <a:ext uri="{FF2B5EF4-FFF2-40B4-BE49-F238E27FC236}">
                <a16:creationId xmlns:a16="http://schemas.microsoft.com/office/drawing/2014/main" id="{7AF6D2BC-8D14-4824-B99D-E3AF91728D2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F5F2A7AA-BF50-4ED9-A56D-701AAC8A1F88}"/>
              </a:ext>
            </a:extLst>
          </p:cNvPr>
          <p:cNvSpPr txBox="1"/>
          <p:nvPr/>
        </p:nvSpPr>
        <p:spPr>
          <a:xfrm>
            <a:off x="7458075" y="1009650"/>
            <a:ext cx="4733925" cy="95410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1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 gotta face the clouds</a:t>
            </a:r>
          </a:p>
          <a:p>
            <a:pPr lvl="1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find the silver lining</a:t>
            </a: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C72CCA9C-902F-4AB6-9B2B-90717881F6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6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5798">
        <p14:reveal/>
      </p:transition>
    </mc:Choice>
    <mc:Fallback xmlns="">
      <p:transition spd="slow" advTm="57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8">
            <a:extLst>
              <a:ext uri="{FF2B5EF4-FFF2-40B4-BE49-F238E27FC236}">
                <a16:creationId xmlns:a16="http://schemas.microsoft.com/office/drawing/2014/main" id="{CCAA937C-ECAA-4AE3-9940-2AA104716F5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" y="0"/>
            <a:ext cx="12176125" cy="6858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AA4317D4-1F2A-4EC4-B766-F7DC4BBBB7DD}"/>
              </a:ext>
            </a:extLst>
          </p:cNvPr>
          <p:cNvSpPr txBox="1"/>
          <p:nvPr/>
        </p:nvSpPr>
        <p:spPr>
          <a:xfrm>
            <a:off x="7938" y="828674"/>
            <a:ext cx="12176125" cy="138499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1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I've seen dreams that move the mountains</a:t>
            </a:r>
          </a:p>
          <a:p>
            <a:pPr lvl="1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Hope that doesn't ever end</a:t>
            </a:r>
          </a:p>
          <a:p>
            <a:pPr lvl="1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Even when the sky is falling</a:t>
            </a: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E7BEA127-D18D-4B1C-B305-9368BE6D02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42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2980">
        <p14:reveal/>
      </p:transition>
    </mc:Choice>
    <mc:Fallback xmlns="">
      <p:transition spd="slow" advTm="129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9">
            <a:extLst>
              <a:ext uri="{FF2B5EF4-FFF2-40B4-BE49-F238E27FC236}">
                <a16:creationId xmlns:a16="http://schemas.microsoft.com/office/drawing/2014/main" id="{FF3174E4-8034-4E49-BFA6-A73C11A158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38"/>
            <a:ext cx="12192000" cy="684212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8FFB79B4-F347-4FA1-A3AB-8FBCC384091A}"/>
              </a:ext>
            </a:extLst>
          </p:cNvPr>
          <p:cNvSpPr txBox="1"/>
          <p:nvPr/>
        </p:nvSpPr>
        <p:spPr>
          <a:xfrm>
            <a:off x="-1" y="1142999"/>
            <a:ext cx="6000751" cy="138499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1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I've seen miracles just happen</a:t>
            </a:r>
          </a:p>
          <a:p>
            <a:pPr lvl="1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Silent prayers get answered</a:t>
            </a:r>
          </a:p>
          <a:p>
            <a:pPr lvl="1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Broken hearts become brand new</a:t>
            </a: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74153D51-A2A1-477A-8220-2061E3DD7D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27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0668">
        <p14:reveal/>
      </p:transition>
    </mc:Choice>
    <mc:Fallback xmlns="">
      <p:transition spd="slow" advTm="106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</TotalTime>
  <Words>293</Words>
  <Application>Microsoft Office PowerPoint</Application>
  <PresentationFormat>宽屏</PresentationFormat>
  <Paragraphs>58</Paragraphs>
  <Slides>27</Slides>
  <Notes>1</Notes>
  <HiddenSlides>0</HiddenSlides>
  <MMClips>28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2" baseType="lpstr">
      <vt:lpstr>等线</vt:lpstr>
      <vt:lpstr>等线 Light</vt:lpstr>
      <vt:lpstr>Arial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Lan</dc:creator>
  <cp:lastModifiedBy>Lan</cp:lastModifiedBy>
  <cp:revision>19</cp:revision>
  <dcterms:created xsi:type="dcterms:W3CDTF">2018-08-27T09:38:37Z</dcterms:created>
  <dcterms:modified xsi:type="dcterms:W3CDTF">2018-08-29T14:03:06Z</dcterms:modified>
</cp:coreProperties>
</file>