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9" r:id="rId4"/>
    <p:sldId id="261" r:id="rId5"/>
    <p:sldId id="258" r:id="rId6"/>
    <p:sldId id="262" r:id="rId7"/>
    <p:sldId id="267" r:id="rId8"/>
    <p:sldId id="266" r:id="rId9"/>
    <p:sldId id="265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939"/>
    <a:srgbClr val="1CAF9A"/>
    <a:srgbClr val="EE4F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F5C7-B7A6-4F96-8C88-7CB0BDB0F697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D83D-1FF1-4A8A-BF86-0507B93BF4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99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800"/>
    </mc:Choice>
    <mc:Fallback xmlns="">
      <p:transition spd="slow" advClick="0" advTm="278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F5C7-B7A6-4F96-8C88-7CB0BDB0F697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D83D-1FF1-4A8A-BF86-0507B93BF4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34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800"/>
    </mc:Choice>
    <mc:Fallback xmlns="">
      <p:transition spd="slow" advClick="0" advTm="278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F5C7-B7A6-4F96-8C88-7CB0BDB0F697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D83D-1FF1-4A8A-BF86-0507B93BF4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1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800"/>
    </mc:Choice>
    <mc:Fallback xmlns="">
      <p:transition spd="slow" advClick="0" advTm="278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F5C7-B7A6-4F96-8C88-7CB0BDB0F697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D83D-1FF1-4A8A-BF86-0507B93BF4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72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800"/>
    </mc:Choice>
    <mc:Fallback xmlns="">
      <p:transition spd="slow" advClick="0" advTm="278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F5C7-B7A6-4F96-8C88-7CB0BDB0F697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D83D-1FF1-4A8A-BF86-0507B93BF4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24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800"/>
    </mc:Choice>
    <mc:Fallback xmlns="">
      <p:transition spd="slow" advClick="0" advTm="278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F5C7-B7A6-4F96-8C88-7CB0BDB0F697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D83D-1FF1-4A8A-BF86-0507B93BF4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9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800"/>
    </mc:Choice>
    <mc:Fallback xmlns="">
      <p:transition spd="slow" advClick="0" advTm="278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F5C7-B7A6-4F96-8C88-7CB0BDB0F697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D83D-1FF1-4A8A-BF86-0507B93BF4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56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800"/>
    </mc:Choice>
    <mc:Fallback xmlns="">
      <p:transition spd="slow" advClick="0" advTm="278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F5C7-B7A6-4F96-8C88-7CB0BDB0F697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D83D-1FF1-4A8A-BF86-0507B93BF4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4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800"/>
    </mc:Choice>
    <mc:Fallback xmlns="">
      <p:transition spd="slow" advClick="0" advTm="278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F5C7-B7A6-4F96-8C88-7CB0BDB0F697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D83D-1FF1-4A8A-BF86-0507B93BF4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76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800"/>
    </mc:Choice>
    <mc:Fallback xmlns="">
      <p:transition spd="slow" advClick="0" advTm="278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F5C7-B7A6-4F96-8C88-7CB0BDB0F697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D83D-1FF1-4A8A-BF86-0507B93BF4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50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800"/>
    </mc:Choice>
    <mc:Fallback xmlns="">
      <p:transition spd="slow" advClick="0" advTm="278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F5C7-B7A6-4F96-8C88-7CB0BDB0F697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5D83D-1FF1-4A8A-BF86-0507B93BF4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03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800"/>
    </mc:Choice>
    <mc:Fallback xmlns="">
      <p:transition spd="slow" advClick="0" advTm="278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FF5C7-B7A6-4F96-8C88-7CB0BDB0F697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5D83D-1FF1-4A8A-BF86-0507B93BF4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155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7800"/>
    </mc:Choice>
    <mc:Fallback xmlns="">
      <p:transition spd="slow" advClick="0" advTm="278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9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0.wdp"/><Relationship Id="rId10" Type="http://schemas.openxmlformats.org/officeDocument/2006/relationships/image" Target="../media/image6.jpg"/><Relationship Id="rId4" Type="http://schemas.openxmlformats.org/officeDocument/2006/relationships/image" Target="../media/image12.png"/><Relationship Id="rId9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9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0.wdp"/><Relationship Id="rId10" Type="http://schemas.openxmlformats.org/officeDocument/2006/relationships/image" Target="../media/image6.jpg"/><Relationship Id="rId4" Type="http://schemas.openxmlformats.org/officeDocument/2006/relationships/image" Target="../media/image12.png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9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0.wdp"/><Relationship Id="rId10" Type="http://schemas.openxmlformats.org/officeDocument/2006/relationships/image" Target="../media/image6.jpg"/><Relationship Id="rId4" Type="http://schemas.openxmlformats.org/officeDocument/2006/relationships/image" Target="../media/image12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72758" y="2002971"/>
            <a:ext cx="83292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dirty="0" smtClean="0">
                <a:latin typeface="Constantia" panose="02030602050306030303" pitchFamily="18" charset="0"/>
              </a:rPr>
              <a:t>U14L1-Careers-Be </a:t>
            </a:r>
            <a:r>
              <a:rPr lang="en-US" altLang="zh-CN" sz="4000" dirty="0">
                <a:latin typeface="Constantia" panose="02030602050306030303" pitchFamily="18" charset="0"/>
              </a:rPr>
              <a:t>what you </a:t>
            </a:r>
            <a:r>
              <a:rPr lang="en-US" altLang="zh-CN" sz="4000" dirty="0" err="1">
                <a:latin typeface="Constantia" panose="02030602050306030303" pitchFamily="18" charset="0"/>
              </a:rPr>
              <a:t>wanna</a:t>
            </a:r>
            <a:r>
              <a:rPr lang="en-US" altLang="zh-CN" sz="4000" dirty="0">
                <a:latin typeface="Constantia" panose="02030602050306030303" pitchFamily="18" charset="0"/>
              </a:rPr>
              <a:t> be</a:t>
            </a:r>
            <a:endParaRPr lang="zh-CN" altLang="en-US" sz="4000" dirty="0">
              <a:latin typeface="Constantia" panose="02030602050306030303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93850" y="3425372"/>
            <a:ext cx="2687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nstantia" panose="02030602050306030303" pitchFamily="18" charset="0"/>
              </a:rPr>
              <a:t>By Darin</a:t>
            </a:r>
            <a:r>
              <a:rPr lang="en-US" altLang="zh-CN" sz="2800" dirty="0">
                <a:latin typeface="Constantia" panose="02030602050306030303" pitchFamily="18" charset="0"/>
              </a:rPr>
              <a:t> </a:t>
            </a:r>
            <a:r>
              <a:rPr lang="en-US" altLang="zh-CN" sz="2800" dirty="0" err="1">
                <a:latin typeface="Constantia" panose="02030602050306030303" pitchFamily="18" charset="0"/>
              </a:rPr>
              <a:t>Zanyar</a:t>
            </a:r>
            <a:endParaRPr lang="zh-CN" altLang="en-US" sz="2800" dirty="0">
              <a:latin typeface="Constantia" panose="02030602050306030303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06417" y="4270692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1D293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覃晓慧</a:t>
            </a:r>
            <a:endParaRPr lang="en-US" altLang="zh-CN" sz="2800" dirty="0" smtClean="0">
              <a:solidFill>
                <a:srgbClr val="1D2939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67808" y="4793912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1D293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华南</a:t>
            </a:r>
            <a:r>
              <a:rPr lang="zh-CN" altLang="en-US" sz="2800" dirty="0" smtClean="0">
                <a:solidFill>
                  <a:srgbClr val="1D293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师范大学</a:t>
            </a:r>
            <a:endParaRPr lang="zh-CN" altLang="en-US" sz="2800" dirty="0">
              <a:solidFill>
                <a:srgbClr val="1D2939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090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"/>
    </mc:Choice>
    <mc:Fallback xmlns="">
      <p:transition spd="slow" advClick="0" advTm="2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749017" y="5179232"/>
            <a:ext cx="905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Why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not something like your old man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272" b="82201" l="71097" r="991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87" t="18809" b="17843"/>
          <a:stretch/>
        </p:blipFill>
        <p:spPr>
          <a:xfrm>
            <a:off x="4304145" y="986284"/>
            <a:ext cx="2626912" cy="37519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10" b="87788" l="7384" r="58017">
                        <a14:foregroundMark x1="45781" y1="30265" x2="43882" y2="43363"/>
                        <a14:foregroundMark x1="39241" y1="33628" x2="39873" y2="40531"/>
                        <a14:foregroundMark x1="29536" y1="15575" x2="27637" y2="44425"/>
                        <a14:foregroundMark x1="16034" y1="28850" x2="14346" y2="53982"/>
                        <a14:foregroundMark x1="24895" y1="44425" x2="26160" y2="69204"/>
                        <a14:foregroundMark x1="18987" y1="57168" x2="23840" y2="79469"/>
                        <a14:foregroundMark x1="50844" y1="30619" x2="50844" y2="49558"/>
                        <a14:foregroundMark x1="37975" y1="13274" x2="40084" y2="19823"/>
                        <a14:foregroundMark x1="33755" y1="59469" x2="22152" y2="62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9" t="4562" r="41715" b="10740"/>
          <a:stretch/>
        </p:blipFill>
        <p:spPr>
          <a:xfrm>
            <a:off x="1052945" y="1717964"/>
            <a:ext cx="2313709" cy="4558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314" b="71339" l="24000" r="74750">
                        <a14:foregroundMark x1="59500" y1="33264" x2="68750" y2="59623"/>
                        <a14:foregroundMark x1="58500" y1="30962" x2="64000" y2="31590"/>
                        <a14:foregroundMark x1="68000" y1="42678" x2="72000" y2="58577"/>
                        <a14:foregroundMark x1="60250" y1="52301" x2="60250" y2="63180"/>
                        <a14:foregroundMark x1="57000" y1="35565" x2="56000" y2="38075"/>
                        <a14:foregroundMark x1="61250" y1="60879" x2="51750" y2="66527"/>
                        <a14:foregroundMark x1="48750" y1="66318" x2="50000" y2="67155"/>
                        <a14:foregroundMark x1="66750" y1="62762" x2="62750" y2="64226"/>
                        <a14:foregroundMark x1="61500" y1="65272" x2="61500" y2="68410"/>
                        <a14:foregroundMark x1="63000" y1="65690" x2="63750" y2="67782"/>
                        <a14:foregroundMark x1="43750" y1="55439" x2="52250" y2="61506"/>
                        <a14:foregroundMark x1="48000" y1="44142" x2="30250" y2="53766"/>
                        <a14:foregroundMark x1="36750" y1="43515" x2="26000" y2="49163"/>
                        <a14:foregroundMark x1="45000" y1="45188" x2="49750" y2="55858"/>
                        <a14:foregroundMark x1="46750" y1="39331" x2="43750" y2="38912"/>
                        <a14:foregroundMark x1="26750" y1="55649" x2="39250" y2="55649"/>
                        <a14:foregroundMark x1="36250" y1="59414" x2="37000" y2="62762"/>
                        <a14:foregroundMark x1="39000" y1="59833" x2="38250" y2="69874"/>
                        <a14:foregroundMark x1="44500" y1="59414" x2="49000" y2="61297"/>
                        <a14:foregroundMark x1="55250" y1="33264" x2="53250" y2="33054"/>
                        <a14:foregroundMark x1="52750" y1="57950" x2="55250" y2="59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36" t="26150" r="23273" b="28661"/>
          <a:stretch/>
        </p:blipFill>
        <p:spPr>
          <a:xfrm flipH="1">
            <a:off x="7475516" y="1717964"/>
            <a:ext cx="3406398" cy="3338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文本框 6"/>
          <p:cNvSpPr txBox="1"/>
          <p:nvPr/>
        </p:nvSpPr>
        <p:spPr>
          <a:xfrm>
            <a:off x="2145976" y="626144"/>
            <a:ext cx="8956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Police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man, fire fighter or a post man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93329" y="6075267"/>
            <a:ext cx="905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you can be just the one you </a:t>
            </a:r>
            <a:r>
              <a:rPr lang="en-US" altLang="zh-CN" sz="3600" spc="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wanna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 be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49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500"/>
    </mc:Choice>
    <mc:Fallback xmlns="">
      <p:transition advClick="0" advTm="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25" l="0" r="100000">
                        <a14:foregroundMark x1="32623" y1="12121" x2="32623" y2="12121"/>
                        <a14:foregroundMark x1="62051" y1="4132" x2="62051" y2="4132"/>
                        <a14:foregroundMark x1="41811" y1="10055" x2="41811" y2="10055"/>
                        <a14:foregroundMark x1="42610" y1="14601" x2="42610" y2="14601"/>
                        <a14:foregroundMark x1="28096" y1="16253" x2="28096" y2="16253"/>
                        <a14:foregroundMark x1="29028" y1="11157" x2="29028" y2="11157"/>
                        <a14:foregroundMark x1="32889" y1="15978" x2="32889" y2="15978"/>
                        <a14:foregroundMark x1="40080" y1="14601" x2="40080" y2="14601"/>
                        <a14:foregroundMark x1="40346" y1="9780" x2="40346" y2="9780"/>
                        <a14:foregroundMark x1="61518" y1="9366" x2="61518" y2="9366"/>
                        <a14:foregroundMark x1="62850" y1="2893" x2="62850" y2="2893"/>
                        <a14:foregroundMark x1="59254" y1="7851" x2="59254" y2="7851"/>
                        <a14:foregroundMark x1="65646" y1="7300" x2="65646" y2="7300"/>
                        <a14:foregroundMark x1="65646" y1="2755" x2="65646" y2="2755"/>
                        <a14:foregroundMark x1="65912" y1="16253" x2="65912" y2="16253"/>
                        <a14:foregroundMark x1="59521" y1="15978" x2="59521" y2="15978"/>
                        <a14:foregroundMark x1="90546" y1="8815" x2="90546" y2="8815"/>
                        <a14:foregroundMark x1="85885" y1="2755" x2="85885" y2="2755"/>
                        <a14:foregroundMark x1="85220" y1="10331" x2="85220" y2="10331"/>
                        <a14:foregroundMark x1="94008" y1="4132" x2="94008" y2="4132"/>
                        <a14:foregroundMark x1="98402" y1="10055" x2="98402" y2="10055"/>
                        <a14:foregroundMark x1="88415" y1="16667" x2="88415" y2="16667"/>
                        <a14:foregroundMark x1="84820" y1="15152" x2="84820" y2="15152"/>
                        <a14:foregroundMark x1="6125" y1="35262" x2="6125" y2="35262"/>
                        <a14:foregroundMark x1="10253" y1="42975" x2="10253" y2="42975"/>
                        <a14:foregroundMark x1="7057" y1="42837" x2="7057" y2="42837"/>
                        <a14:foregroundMark x1="35286" y1="35262" x2="35286" y2="35262"/>
                        <a14:foregroundMark x1="34221" y1="31956" x2="34221" y2="31956"/>
                        <a14:foregroundMark x1="34621" y1="27961" x2="34621" y2="27961"/>
                        <a14:foregroundMark x1="35153" y1="41736" x2="35153" y2="41736"/>
                        <a14:foregroundMark x1="37417" y1="44766" x2="37417" y2="44766"/>
                        <a14:foregroundMark x1="68975" y1="33471" x2="68975" y2="33471"/>
                        <a14:foregroundMark x1="57257" y1="31267" x2="57257" y2="31267"/>
                        <a14:foregroundMark x1="61651" y1="36639" x2="61651" y2="36639"/>
                        <a14:foregroundMark x1="54061" y1="36915" x2="54061" y2="36915"/>
                        <a14:foregroundMark x1="58455" y1="44215" x2="58455" y2="44215"/>
                        <a14:foregroundMark x1="69374" y1="41047" x2="69374" y2="41047"/>
                        <a14:foregroundMark x1="65513" y1="31129" x2="65513" y2="31129"/>
                        <a14:foregroundMark x1="87483" y1="33333" x2="87483" y2="33333"/>
                        <a14:foregroundMark x1="95473" y1="32920" x2="95473" y2="32920"/>
                        <a14:foregroundMark x1="96405" y1="37052" x2="96405" y2="37052"/>
                        <a14:foregroundMark x1="98003" y1="41736" x2="98003" y2="41736"/>
                        <a14:foregroundMark x1="94008" y1="41460" x2="94008" y2="41460"/>
                        <a14:foregroundMark x1="89348" y1="42011" x2="89348" y2="42011"/>
                        <a14:foregroundMark x1="86684" y1="42011" x2="86684" y2="42011"/>
                        <a14:foregroundMark x1="82290" y1="38430" x2="82290" y2="38430"/>
                        <a14:foregroundMark x1="69374" y1="30165" x2="69374" y2="30165"/>
                        <a14:foregroundMark x1="4927" y1="63361" x2="4927" y2="63361"/>
                        <a14:foregroundMark x1="8256" y1="58815" x2="8256" y2="58815"/>
                        <a14:foregroundMark x1="11851" y1="65289" x2="11851" y2="65289"/>
                        <a14:foregroundMark x1="8655" y1="61708" x2="8655" y2="61708"/>
                        <a14:foregroundMark x1="15846" y1="60331" x2="15846" y2="60331"/>
                        <a14:foregroundMark x1="11451" y1="57163" x2="11451" y2="57163"/>
                        <a14:foregroundMark x1="14647" y1="63499" x2="14647" y2="63499"/>
                        <a14:foregroundMark x1="30226" y1="57851" x2="30226" y2="57851"/>
                        <a14:foregroundMark x1="30759" y1="64876" x2="30759" y2="64876"/>
                        <a14:foregroundMark x1="41012" y1="58264" x2="41012" y2="58264"/>
                        <a14:foregroundMark x1="41278" y1="65702" x2="41278" y2="65702"/>
                        <a14:foregroundMark x1="35553" y1="58953" x2="35553" y2="58953"/>
                        <a14:foregroundMark x1="43009" y1="69421" x2="43009" y2="69421"/>
                        <a14:foregroundMark x1="40613" y1="69697" x2="40613" y2="69697"/>
                        <a14:foregroundMark x1="32889" y1="69835" x2="32889" y2="69835"/>
                        <a14:foregroundMark x1="41411" y1="63499" x2="41411" y2="63499"/>
                        <a14:foregroundMark x1="37949" y1="59229" x2="37949" y2="59229"/>
                        <a14:foregroundMark x1="31292" y1="60331" x2="31292" y2="60331"/>
                        <a14:foregroundMark x1="29561" y1="69835" x2="29561" y2="69835"/>
                        <a14:foregroundMark x1="5193" y1="65152" x2="5193" y2="65152"/>
                        <a14:foregroundMark x1="89348" y1="7300" x2="89348" y2="7300"/>
                        <a14:foregroundMark x1="36085" y1="39394" x2="36085" y2="39394"/>
                        <a14:foregroundMark x1="85885" y1="38017" x2="85885" y2="38017"/>
                        <a14:foregroundMark x1="86152" y1="63912" x2="86152" y2="63912"/>
                        <a14:foregroundMark x1="86285" y1="55647" x2="86285" y2="55647"/>
                        <a14:foregroundMark x1="85220" y1="68320" x2="85220" y2="68320"/>
                        <a14:foregroundMark x1="95739" y1="64325" x2="95739" y2="64325"/>
                        <a14:foregroundMark x1="82157" y1="60606" x2="82157" y2="60606"/>
                        <a14:foregroundMark x1="94141" y1="56749" x2="94141" y2="56749"/>
                        <a14:foregroundMark x1="94940" y1="61019" x2="94940" y2="61019"/>
                        <a14:foregroundMark x1="94141" y1="71488" x2="94141" y2="71488"/>
                        <a14:foregroundMark x1="98003" y1="70386" x2="98003" y2="70386"/>
                        <a14:foregroundMark x1="90546" y1="64187" x2="90546" y2="64187"/>
                        <a14:foregroundMark x1="92410" y1="64876" x2="92410" y2="64876"/>
                        <a14:foregroundMark x1="67377" y1="57851" x2="67377" y2="57851"/>
                        <a14:foregroundMark x1="68708" y1="65702" x2="68708" y2="65702"/>
                        <a14:foregroundMark x1="68708" y1="55234" x2="68708" y2="55234"/>
                        <a14:foregroundMark x1="67776" y1="61570" x2="67776" y2="61570"/>
                        <a14:foregroundMark x1="63915" y1="60331" x2="63915" y2="60331"/>
                        <a14:foregroundMark x1="70306" y1="59366" x2="70306" y2="59366"/>
                        <a14:foregroundMark x1="72037" y1="64463" x2="72037" y2="64463"/>
                        <a14:foregroundMark x1="64181" y1="65289" x2="64181" y2="65289"/>
                        <a14:foregroundMark x1="57257" y1="63774" x2="57257" y2="63774"/>
                        <a14:foregroundMark x1="57124" y1="56612" x2="57124" y2="56612"/>
                        <a14:foregroundMark x1="57656" y1="61983" x2="57656" y2="61983"/>
                        <a14:foregroundMark x1="54061" y1="64876" x2="54061" y2="64876"/>
                        <a14:foregroundMark x1="62850" y1="64463" x2="62850" y2="64463"/>
                        <a14:foregroundMark x1="56591" y1="70799" x2="56591" y2="70799"/>
                        <a14:foregroundMark x1="61518" y1="70799" x2="61518" y2="70799"/>
                        <a14:foregroundMark x1="91877" y1="88567" x2="91877" y2="88567"/>
                        <a14:foregroundMark x1="87483" y1="81956" x2="87483" y2="81956"/>
                        <a14:foregroundMark x1="88948" y1="89945" x2="88948" y2="89945"/>
                        <a14:foregroundMark x1="86152" y1="86226" x2="86152" y2="86226"/>
                        <a14:foregroundMark x1="63249" y1="92562" x2="63249" y2="92562"/>
                        <a14:foregroundMark x1="59387" y1="86226" x2="59387" y2="86226"/>
                        <a14:foregroundMark x1="56325" y1="85262" x2="56325" y2="85262"/>
                        <a14:foregroundMark x1="68309" y1="83471" x2="68309" y2="83471"/>
                        <a14:foregroundMark x1="68309" y1="94353" x2="68309" y2="94353"/>
                        <a14:foregroundMark x1="60586" y1="97107" x2="60586" y2="97107"/>
                        <a14:foregroundMark x1="54860" y1="92011" x2="54860" y2="92011"/>
                        <a14:foregroundMark x1="55925" y1="89669" x2="55925" y2="89669"/>
                        <a14:foregroundMark x1="60985" y1="94766" x2="60985" y2="94766"/>
                        <a14:foregroundMark x1="66045" y1="92562" x2="66045" y2="92562"/>
                        <a14:foregroundMark x1="68043" y1="97658" x2="68043" y2="97658"/>
                        <a14:foregroundMark x1="63915" y1="96970" x2="63915" y2="96970"/>
                        <a14:foregroundMark x1="58056" y1="83884" x2="58056" y2="83884"/>
                        <a14:foregroundMark x1="64980" y1="87190" x2="64980" y2="87190"/>
                        <a14:foregroundMark x1="68043" y1="85124" x2="68043" y2="85124"/>
                        <a14:foregroundMark x1="63648" y1="87190" x2="63648" y2="87190"/>
                        <a14:foregroundMark x1="30493" y1="90358" x2="30493" y2="90358"/>
                        <a14:foregroundMark x1="38349" y1="88843" x2="38349" y2="88843"/>
                        <a14:foregroundMark x1="36218" y1="85124" x2="36218" y2="85124"/>
                        <a14:foregroundMark x1="40613" y1="85813" x2="40613" y2="85813"/>
                        <a14:foregroundMark x1="40613" y1="97245" x2="40613" y2="97245"/>
                        <a14:foregroundMark x1="33955" y1="96694" x2="33955" y2="96694"/>
                        <a14:foregroundMark x1="36085" y1="91736" x2="36085" y2="91736"/>
                        <a14:foregroundMark x1="35686" y1="94353" x2="35686" y2="94353"/>
                        <a14:foregroundMark x1="29561" y1="93526" x2="29561" y2="93526"/>
                        <a14:foregroundMark x1="32224" y1="88430" x2="32224" y2="88430"/>
                        <a14:foregroundMark x1="29960" y1="95868" x2="29960" y2="95868"/>
                        <a14:foregroundMark x1="5859" y1="87879" x2="5859" y2="87879"/>
                        <a14:foregroundMark x1="7989" y1="83333" x2="7989" y2="83333"/>
                        <a14:foregroundMark x1="13981" y1="86639" x2="13981" y2="86639"/>
                        <a14:foregroundMark x1="15712" y1="93388" x2="15712" y2="93388"/>
                        <a14:foregroundMark x1="8389" y1="87052" x2="8389" y2="87052"/>
                        <a14:foregroundMark x1="6924" y1="85124" x2="6924" y2="85124"/>
                        <a14:foregroundMark x1="17443" y1="87190" x2="17443" y2="87190"/>
                        <a14:foregroundMark x1="15846" y1="91185" x2="15846" y2="91185"/>
                        <a14:foregroundMark x1="8256" y1="85124" x2="8256" y2="85124"/>
                        <a14:foregroundMark x1="1864" y1="98898" x2="1864" y2="98898"/>
                        <a14:foregroundMark x1="7590" y1="98898" x2="7590" y2="98898"/>
                        <a14:foregroundMark x1="13182" y1="98347" x2="13182" y2="98347"/>
                        <a14:foregroundMark x1="15979" y1="98072" x2="15979" y2="98072"/>
                        <a14:foregroundMark x1="91079" y1="94215" x2="91079" y2="94215"/>
                        <a14:foregroundMark x1="67377" y1="32369" x2="67377" y2="32369"/>
                        <a14:foregroundMark x1="90013" y1="84711" x2="90013" y2="84711"/>
                        <a14:foregroundMark x1="59387" y1="34711" x2="59387" y2="34711"/>
                        <a14:foregroundMark x1="15712" y1="67906" x2="15712" y2="67906"/>
                        <a14:foregroundMark x1="83089" y1="72176" x2="83089" y2="72176"/>
                        <a14:foregroundMark x1="87617" y1="71763" x2="87617" y2="71763"/>
                        <a14:foregroundMark x1="92011" y1="6474" x2="92011" y2="6474"/>
                        <a14:foregroundMark x1="95872" y1="9642" x2="95872" y2="9642"/>
                        <a14:foregroundMark x1="68708" y1="83884" x2="68708" y2="83884"/>
                        <a14:foregroundMark x1="58056" y1="43251" x2="58056" y2="43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7" t="-8494" r="-1337" b="8494"/>
          <a:stretch/>
        </p:blipFill>
        <p:spPr>
          <a:xfrm>
            <a:off x="2106024" y="1306841"/>
            <a:ext cx="8172588" cy="5208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747" y1="37766" x2="29747" y2="37766"/>
                        <a14:foregroundMark x1="31224" y1="35904" x2="31224" y2="35904"/>
                        <a14:foregroundMark x1="27004" y1="22606" x2="27004" y2="22606"/>
                        <a14:foregroundMark x1="33122" y1="34840" x2="33122" y2="34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549" y="1639657"/>
            <a:ext cx="4514850" cy="35814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96996" y="660510"/>
            <a:ext cx="8687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We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may have different ways to think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40308" y="2102309"/>
            <a:ext cx="6504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>
                <a:solidFill>
                  <a:srgbClr val="1D2939"/>
                </a:solidFill>
                <a:latin typeface="Constantia" panose="02030602050306030303" pitchFamily="18" charset="0"/>
              </a:rPr>
              <a:t>but it doesn't really matter</a:t>
            </a:r>
            <a:endParaRPr lang="zh-CN" altLang="en-US" sz="3600" spc="300" dirty="0">
              <a:solidFill>
                <a:srgbClr val="1D2939"/>
              </a:solidFill>
              <a:latin typeface="Constantia" panose="02030602050306030303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74236" y="3107192"/>
            <a:ext cx="9636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>
                <a:solidFill>
                  <a:srgbClr val="1D2939"/>
                </a:solidFill>
                <a:latin typeface="Constantia" panose="02030602050306030303" pitchFamily="18" charset="0"/>
              </a:rPr>
              <a:t>we all caught up in the steam of this life</a:t>
            </a:r>
            <a:endParaRPr lang="zh-CN" altLang="en-US" sz="3600" spc="300" dirty="0">
              <a:solidFill>
                <a:srgbClr val="1D2939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39952" y="4225262"/>
            <a:ext cx="640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>
                <a:solidFill>
                  <a:srgbClr val="1D2939"/>
                </a:solidFill>
                <a:latin typeface="Constantia" panose="02030602050306030303" pitchFamily="18" charset="0"/>
              </a:rPr>
              <a:t>focus on every little thing </a:t>
            </a:r>
            <a:endParaRPr lang="en-US" altLang="zh-CN" sz="3600" spc="300" dirty="0" smtClean="0">
              <a:solidFill>
                <a:srgbClr val="1D2939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65552" y="5268682"/>
            <a:ext cx="7153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>
                <a:solidFill>
                  <a:srgbClr val="1D2939"/>
                </a:solidFill>
                <a:latin typeface="Constantia" panose="02030602050306030303" pitchFamily="18" charset="0"/>
              </a:rPr>
              <a:t>that's what does really matter</a:t>
            </a:r>
            <a:endParaRPr lang="en-US" altLang="zh-CN" sz="3600" spc="300" dirty="0" smtClean="0">
              <a:solidFill>
                <a:srgbClr val="1D2939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75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9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49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32831" y="2026719"/>
            <a:ext cx="5276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 smtClean="0">
                <a:solidFill>
                  <a:srgbClr val="1D2939"/>
                </a:solidFill>
                <a:latin typeface="Constantia" panose="02030602050306030303" pitchFamily="18" charset="0"/>
              </a:rPr>
              <a:t>Luxury </a:t>
            </a:r>
            <a:r>
              <a:rPr lang="en-US" altLang="zh-CN" sz="3600" spc="300" dirty="0">
                <a:solidFill>
                  <a:srgbClr val="1D2939"/>
                </a:solidFill>
                <a:latin typeface="Constantia" panose="02030602050306030303" pitchFamily="18" charset="0"/>
              </a:rPr>
              <a:t>cars and bling</a:t>
            </a:r>
            <a:endParaRPr lang="en-US" altLang="zh-CN" sz="3600" spc="300" dirty="0" smtClean="0">
              <a:solidFill>
                <a:srgbClr val="1D2939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63749" y="3093519"/>
            <a:ext cx="4414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>
                <a:solidFill>
                  <a:srgbClr val="1D2939"/>
                </a:solidFill>
                <a:latin typeface="Constantia" panose="02030602050306030303" pitchFamily="18" charset="0"/>
              </a:rPr>
              <a:t>that's not real life</a:t>
            </a:r>
            <a:endParaRPr lang="en-US" altLang="zh-CN" sz="3600" spc="300" dirty="0" smtClean="0">
              <a:solidFill>
                <a:srgbClr val="1D2939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33" b="90000" l="4250" r="41750">
                        <a14:foregroundMark x1="35250" y1="77500" x2="35250" y2="77500"/>
                        <a14:foregroundMark x1="33750" y1="76250" x2="33750" y2="76250"/>
                        <a14:foregroundMark x1="34500" y1="74167" x2="34500" y2="74167"/>
                        <a14:foregroundMark x1="34250" y1="71250" x2="34250" y2="71250"/>
                        <a14:foregroundMark x1="28500" y1="82917" x2="28500" y2="82917"/>
                        <a14:foregroundMark x1="11250" y1="73750" x2="11250" y2="73750"/>
                        <a14:foregroundMark x1="13500" y1="65417" x2="13500" y2="65417"/>
                        <a14:foregroundMark x1="14750" y1="66250" x2="14750" y2="66250"/>
                        <a14:foregroundMark x1="17750" y1="66250" x2="17750" y2="66250"/>
                        <a14:foregroundMark x1="23250" y1="67917" x2="23250" y2="6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733" r="59557"/>
          <a:stretch/>
        </p:blipFill>
        <p:spPr>
          <a:xfrm>
            <a:off x="-174673" y="2264229"/>
            <a:ext cx="3382330" cy="22714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9" b="89933" l="4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15019" y="3889830"/>
            <a:ext cx="1198096" cy="178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5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800"/>
    </mc:Choice>
    <mc:Fallback xmlns="">
      <p:transition spd="slow" advClick="0" advTm="4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3815 0.02338 L -0.21185 0.023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56 -0.02731 L 0.42969 0.2951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6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55" b="77740" l="5750" r="96000">
                        <a14:foregroundMark x1="14750" y1="28082" x2="16750" y2="39726"/>
                        <a14:foregroundMark x1="76250" y1="18836" x2="79500" y2="22945"/>
                        <a14:foregroundMark x1="35250" y1="47603" x2="40250" y2="49658"/>
                        <a14:foregroundMark x1="48750" y1="41438" x2="51750" y2="56507"/>
                        <a14:foregroundMark x1="44000" y1="41438" x2="34250" y2="46233"/>
                        <a14:foregroundMark x1="61750" y1="66096" x2="36000" y2="66781"/>
                        <a14:foregroundMark x1="14500" y1="15411" x2="16000" y2="16781"/>
                        <a14:foregroundMark x1="11750" y1="57877" x2="17750" y2="59589"/>
                        <a14:foregroundMark x1="11750" y1="63356" x2="11500" y2="68151"/>
                        <a14:foregroundMark x1="60000" y1="9589" x2="60750" y2="10616"/>
                        <a14:foregroundMark x1="70500" y1="34247" x2="84500" y2="30479"/>
                        <a14:foregroundMark x1="38250" y1="16438" x2="39250" y2="19178"/>
                        <a14:foregroundMark x1="41750" y1="10274" x2="43750" y2="21918"/>
                        <a14:foregroundMark x1="38750" y1="8219" x2="42250" y2="10616"/>
                        <a14:foregroundMark x1="42000" y1="8562" x2="46000" y2="13014"/>
                        <a14:foregroundMark x1="40250" y1="9247" x2="39750" y2="12671"/>
                        <a14:backgroundMark x1="68000" y1="48630" x2="71250" y2="57192"/>
                        <a14:backgroundMark x1="64750" y1="47260" x2="93750" y2="46233"/>
                        <a14:backgroundMark x1="72000" y1="26712" x2="74000" y2="28425"/>
                        <a14:backgroundMark x1="75750" y1="25000" x2="80500" y2="25685"/>
                        <a14:backgroundMark x1="77500" y1="13356" x2="77250" y2="37329"/>
                        <a14:backgroundMark x1="73500" y1="13699" x2="81750" y2="39041"/>
                        <a14:backgroundMark x1="86500" y1="16438" x2="79500" y2="36301"/>
                        <a14:backgroundMark x1="81750" y1="13014" x2="76500" y2="30822"/>
                        <a14:backgroundMark x1="87750" y1="32192" x2="67250" y2="32192"/>
                        <a14:backgroundMark x1="70000" y1="35616" x2="85250" y2="29452"/>
                        <a14:backgroundMark x1="84750" y1="29452" x2="80000" y2="35616"/>
                        <a14:backgroundMark x1="39500" y1="13014" x2="40750" y2="16096"/>
                        <a14:backgroundMark x1="39250" y1="11644" x2="39250" y2="14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714" b="35421"/>
          <a:stretch/>
        </p:blipFill>
        <p:spPr>
          <a:xfrm>
            <a:off x="7489371" y="3180588"/>
            <a:ext cx="4702629" cy="367741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15322" y="1104241"/>
            <a:ext cx="7454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I know you could reach the top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05608" y="2142414"/>
            <a:ext cx="7209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Make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sure that you won't stop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60198" y="3049557"/>
            <a:ext cx="7071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Be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the one that you </a:t>
            </a:r>
            <a:r>
              <a:rPr lang="en-US" altLang="zh-CN" sz="3600" spc="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wanna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 be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71" b="98857" l="9916" r="89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469" y="4391529"/>
            <a:ext cx="2323962" cy="171600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005608" y="4046635"/>
            <a:ext cx="5417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Now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sing this with me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18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0"/>
    </mc:Choice>
    <mc:Fallback xmlns="">
      <p:transition spd="slow" advClick="0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0"/>
                            </p:stCondLst>
                            <p:childTnLst>
                              <p:par>
                                <p:cTn id="20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96 0.08912 L 0.39062 0.08912 C 0.62135 0.08912 0.90585 -0.08519 0.90585 -0.22639 L 0.90585 -0.54097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84" y="-3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61" l="9797" r="89865">
                        <a14:foregroundMark x1="68919" y1="28811" x2="54054" y2="26434"/>
                        <a14:foregroundMark x1="79561" y1="16643" x2="76014" y2="24476"/>
                        <a14:foregroundMark x1="51689" y1="17203" x2="51689" y2="36224"/>
                        <a14:foregroundMark x1="71284" y1="17622" x2="66554" y2="35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5468" y="2117271"/>
            <a:ext cx="2459736" cy="2971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0" b="100000" l="0" r="89241">
                        <a14:foregroundMark x1="19409" y1="54400" x2="13080" y2="76000"/>
                        <a14:foregroundMark x1="45148" y1="66720" x2="24262" y2="76000"/>
                        <a14:foregroundMark x1="21097" y1="67200" x2="19409" y2="72160"/>
                        <a14:foregroundMark x1="77426" y1="42880" x2="72785" y2="44640"/>
                        <a14:foregroundMark x1="45570" y1="10400" x2="40295" y2="12960"/>
                        <a14:foregroundMark x1="41350" y1="12320" x2="34599" y2="17760"/>
                        <a14:foregroundMark x1="44515" y1="9440" x2="42194" y2="10720"/>
                        <a14:foregroundMark x1="44937" y1="7200" x2="50000" y2="5760"/>
                        <a14:foregroundMark x1="55696" y1="7040" x2="64135" y2="7520"/>
                        <a14:foregroundMark x1="81435" y1="23360" x2="82700" y2="28000"/>
                        <a14:foregroundMark x1="79536" y1="20160" x2="81857" y2="23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8187" y="2117271"/>
            <a:ext cx="2253813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01" l="9979" r="89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91" y="2117271"/>
            <a:ext cx="2448306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15" b="99385" l="9991" r="89918">
                        <a14:foregroundMark x1="48671" y1="43692" x2="48671" y2="4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47" y="2139068"/>
            <a:ext cx="2457440" cy="29282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1843" y="1683134"/>
            <a:ext cx="3182158" cy="38400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/>
          <p:cNvSpPr txBox="1"/>
          <p:nvPr/>
        </p:nvSpPr>
        <p:spPr>
          <a:xfrm>
            <a:off x="2527664" y="493891"/>
            <a:ext cx="767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D</a:t>
            </a:r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octor, actor, lawyer or a singer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27664" y="5568804"/>
            <a:ext cx="7888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Why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not president, be a dreamer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31219" y="3133634"/>
            <a:ext cx="5778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You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c</a:t>
            </a:r>
            <a:r>
              <a:rPr lang="en-US" altLang="zh-CN" sz="3600" spc="300" dirty="0">
                <a:solidFill>
                  <a:schemeClr val="bg1"/>
                </a:solidFill>
                <a:latin typeface="Constantia" panose="02030602050306030303" pitchFamily="18" charset="0"/>
              </a:rPr>
              <a:t>an be just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altLang="zh-CN" sz="3600" spc="300" dirty="0">
                <a:solidFill>
                  <a:schemeClr val="bg1"/>
                </a:solidFill>
                <a:latin typeface="Constantia" panose="02030602050306030303" pitchFamily="18" charset="0"/>
              </a:rPr>
              <a:t>th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e one </a:t>
            </a:r>
            <a:endParaRPr lang="en-US" altLang="zh-CN" sz="3600" spc="300" dirty="0" smtClean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  <a:p>
            <a:pPr algn="ctr"/>
            <a:r>
              <a:rPr lang="en-US" altLang="zh-CN" sz="3600" spc="3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you </a:t>
            </a:r>
            <a:r>
              <a:rPr lang="en-US" altLang="zh-CN" sz="3600" spc="300" dirty="0" err="1">
                <a:solidFill>
                  <a:schemeClr val="bg1"/>
                </a:solidFill>
                <a:latin typeface="Constantia" panose="02030602050306030303" pitchFamily="18" charset="0"/>
              </a:rPr>
              <a:t>wanna</a:t>
            </a:r>
            <a:r>
              <a:rPr lang="en-US" altLang="zh-CN" sz="3600" spc="300" dirty="0">
                <a:solidFill>
                  <a:schemeClr val="bg1"/>
                </a:solidFill>
                <a:latin typeface="Constantia" panose="02030602050306030303" pitchFamily="18" charset="0"/>
              </a:rPr>
              <a:t> be</a:t>
            </a:r>
            <a:endParaRPr lang="zh-CN" altLang="en-US" sz="3600" spc="3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9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30" advClick="0" advTm="9800"/>
    </mc:Choice>
    <mc:Fallback xmlns="">
      <p:transition spd="slow" advClick="0" advTm="9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749017" y="5179232"/>
            <a:ext cx="905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Why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not something like your old man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272" b="82201" l="71097" r="991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87" t="18809" b="17843"/>
          <a:stretch/>
        </p:blipFill>
        <p:spPr>
          <a:xfrm>
            <a:off x="4304145" y="986284"/>
            <a:ext cx="2626912" cy="37519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10" b="87788" l="7384" r="58017">
                        <a14:foregroundMark x1="45781" y1="30265" x2="43882" y2="43363"/>
                        <a14:foregroundMark x1="39241" y1="33628" x2="39873" y2="40531"/>
                        <a14:foregroundMark x1="29536" y1="15575" x2="27637" y2="44425"/>
                        <a14:foregroundMark x1="16034" y1="28850" x2="14346" y2="53982"/>
                        <a14:foregroundMark x1="24895" y1="44425" x2="26160" y2="69204"/>
                        <a14:foregroundMark x1="18987" y1="57168" x2="23840" y2="79469"/>
                        <a14:foregroundMark x1="50844" y1="30619" x2="50844" y2="49558"/>
                        <a14:foregroundMark x1="37975" y1="13274" x2="40084" y2="19823"/>
                        <a14:foregroundMark x1="33755" y1="59469" x2="22152" y2="62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9" t="4562" r="41715" b="10740"/>
          <a:stretch/>
        </p:blipFill>
        <p:spPr>
          <a:xfrm>
            <a:off x="1052945" y="1717964"/>
            <a:ext cx="2313709" cy="4558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314" b="71339" l="24000" r="74750">
                        <a14:foregroundMark x1="59500" y1="33264" x2="68750" y2="59623"/>
                        <a14:foregroundMark x1="58500" y1="30962" x2="64000" y2="31590"/>
                        <a14:foregroundMark x1="68000" y1="42678" x2="72000" y2="58577"/>
                        <a14:foregroundMark x1="60250" y1="52301" x2="60250" y2="63180"/>
                        <a14:foregroundMark x1="57000" y1="35565" x2="56000" y2="38075"/>
                        <a14:foregroundMark x1="61250" y1="60879" x2="51750" y2="66527"/>
                        <a14:foregroundMark x1="48750" y1="66318" x2="50000" y2="67155"/>
                        <a14:foregroundMark x1="66750" y1="62762" x2="62750" y2="64226"/>
                        <a14:foregroundMark x1="61500" y1="65272" x2="61500" y2="68410"/>
                        <a14:foregroundMark x1="63000" y1="65690" x2="63750" y2="67782"/>
                        <a14:foregroundMark x1="43750" y1="55439" x2="52250" y2="61506"/>
                        <a14:foregroundMark x1="48000" y1="44142" x2="30250" y2="53766"/>
                        <a14:foregroundMark x1="36750" y1="43515" x2="26000" y2="49163"/>
                        <a14:foregroundMark x1="45000" y1="45188" x2="49750" y2="55858"/>
                        <a14:foregroundMark x1="46750" y1="39331" x2="43750" y2="38912"/>
                        <a14:foregroundMark x1="26750" y1="55649" x2="39250" y2="55649"/>
                        <a14:foregroundMark x1="36250" y1="59414" x2="37000" y2="62762"/>
                        <a14:foregroundMark x1="39000" y1="59833" x2="38250" y2="69874"/>
                        <a14:foregroundMark x1="44500" y1="59414" x2="49000" y2="61297"/>
                        <a14:foregroundMark x1="55250" y1="33264" x2="53250" y2="33054"/>
                        <a14:foregroundMark x1="52750" y1="57950" x2="55250" y2="59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36" t="26150" r="23273" b="28661"/>
          <a:stretch/>
        </p:blipFill>
        <p:spPr>
          <a:xfrm flipH="1">
            <a:off x="7475516" y="1717964"/>
            <a:ext cx="3406398" cy="3338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文本框 6"/>
          <p:cNvSpPr txBox="1"/>
          <p:nvPr/>
        </p:nvSpPr>
        <p:spPr>
          <a:xfrm>
            <a:off x="2145976" y="626144"/>
            <a:ext cx="8956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Police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man, fire fighter or a post man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93329" y="6075267"/>
            <a:ext cx="905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you can be just the one you </a:t>
            </a:r>
            <a:r>
              <a:rPr lang="en-US" altLang="zh-CN" sz="3600" spc="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wanna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 be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31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980"/>
    </mc:Choice>
    <mc:Fallback xmlns="">
      <p:transition advClick="0" advTm="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24763" y="2503101"/>
            <a:ext cx="64611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nstantia" panose="02030602050306030303" pitchFamily="18" charset="0"/>
              </a:rPr>
              <a:t>Thanks for watching!</a:t>
            </a:r>
            <a:endParaRPr lang="zh-CN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519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00"/>
    </mc:Choice>
    <mc:Fallback>
      <p:transition spd="slow" advClick="0" advTm="1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e what you wanna 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686" y="-609600"/>
            <a:ext cx="609600" cy="60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66" b="97943" l="12236" r="732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1" r="19051"/>
          <a:stretch/>
        </p:blipFill>
        <p:spPr>
          <a:xfrm>
            <a:off x="3617685" y="1505876"/>
            <a:ext cx="2852057" cy="50122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5885" y="2031849"/>
            <a:ext cx="4514850" cy="44862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01" l="9979" r="89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06" y="4012000"/>
            <a:ext cx="1958645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2631987" y="473744"/>
            <a:ext cx="767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D</a:t>
            </a:r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octor, actor, lawyer or a singer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231" l="9851" r="89963">
                        <a14:foregroundMark x1="67937" y1="16538" x2="46097" y2="26923"/>
                        <a14:foregroundMark x1="71283" y1="17077" x2="69238" y2="5538"/>
                        <a14:foregroundMark x1="61338" y1="5000" x2="48048" y2="5538"/>
                        <a14:foregroundMark x1="61338" y1="4462" x2="68587" y2="5538"/>
                        <a14:foregroundMark x1="68587" y1="19846" x2="73885" y2="19846"/>
                        <a14:foregroundMark x1="65985" y1="45615" x2="81227" y2="59308"/>
                        <a14:foregroundMark x1="79182" y1="73000" x2="19610" y2="68077"/>
                        <a14:foregroundMark x1="34201" y1="50538" x2="23606" y2="93846"/>
                        <a14:foregroundMark x1="65985" y1="23692" x2="60037" y2="35692"/>
                        <a14:foregroundMark x1="41450" y1="13231" x2="40799" y2="27538"/>
                        <a14:foregroundMark x1="50093" y1="8308" x2="69981" y2="5000"/>
                        <a14:foregroundMark x1="70632" y1="8308" x2="71283" y2="17615"/>
                        <a14:foregroundMark x1="57342" y1="3923" x2="61338" y2="2846"/>
                        <a14:foregroundMark x1="49442" y1="16000" x2="46747" y2="30769"/>
                        <a14:foregroundMark x1="58643" y1="60923" x2="44145" y2="9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28" y="1120075"/>
            <a:ext cx="2091399" cy="2526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975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460"/>
    </mc:Choice>
    <mc:Fallback xmlns="">
      <p:transition advClick="0" advTm="3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527665" y="473744"/>
            <a:ext cx="7888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Why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not president, be a dreamer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0639" y="1602144"/>
            <a:ext cx="4143463" cy="50001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1" b="98857" l="9916" r="89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5388" y="2694338"/>
            <a:ext cx="4514850" cy="333375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74172" y="4864315"/>
            <a:ext cx="8920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You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can be just the one </a:t>
            </a:r>
            <a:r>
              <a:rPr lang="en-US" altLang="zh-CN" sz="3600" spc="300" dirty="0">
                <a:solidFill>
                  <a:schemeClr val="bg1"/>
                </a:solidFill>
                <a:latin typeface="Constantia" panose="02030602050306030303" pitchFamily="18" charset="0"/>
              </a:rPr>
              <a:t>you </a:t>
            </a:r>
            <a:r>
              <a:rPr lang="en-US" altLang="zh-CN" sz="3600" spc="300" dirty="0" err="1">
                <a:solidFill>
                  <a:schemeClr val="bg1"/>
                </a:solidFill>
                <a:latin typeface="Constantia" panose="02030602050306030303" pitchFamily="18" charset="0"/>
              </a:rPr>
              <a:t>wanna</a:t>
            </a:r>
            <a:r>
              <a:rPr lang="en-US" altLang="zh-CN" sz="3600" spc="300" dirty="0">
                <a:solidFill>
                  <a:schemeClr val="bg1"/>
                </a:solidFill>
                <a:latin typeface="Constantia" panose="02030602050306030303" pitchFamily="18" charset="0"/>
              </a:rPr>
              <a:t> be</a:t>
            </a:r>
            <a:endParaRPr lang="zh-CN" altLang="en-US" sz="3600" spc="3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33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50"/>
    </mc:Choice>
    <mc:Fallback xmlns="">
      <p:transition advClick="0" advTm="5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6 0.10347 L 0.1056 -0.02315 C 0.1056 -0.07986 0.27344 -0.14907 0.41016 -0.14907 L 0.71498 -0.14907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69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749017" y="5179232"/>
            <a:ext cx="905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Why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not something like your old man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272" b="82201" l="71097" r="991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87" t="18809" b="17843"/>
          <a:stretch/>
        </p:blipFill>
        <p:spPr>
          <a:xfrm>
            <a:off x="4304145" y="986284"/>
            <a:ext cx="2626912" cy="37519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10" b="87788" l="7384" r="58017">
                        <a14:foregroundMark x1="45781" y1="30265" x2="43882" y2="43363"/>
                        <a14:foregroundMark x1="39241" y1="33628" x2="39873" y2="40531"/>
                        <a14:foregroundMark x1="29536" y1="15575" x2="27637" y2="44425"/>
                        <a14:foregroundMark x1="16034" y1="28850" x2="14346" y2="53982"/>
                        <a14:foregroundMark x1="24895" y1="44425" x2="26160" y2="69204"/>
                        <a14:foregroundMark x1="18987" y1="57168" x2="23840" y2="79469"/>
                        <a14:foregroundMark x1="50844" y1="30619" x2="50844" y2="49558"/>
                        <a14:foregroundMark x1="37975" y1="13274" x2="40084" y2="19823"/>
                        <a14:foregroundMark x1="33755" y1="59469" x2="22152" y2="62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9" t="4562" r="41715" b="10740"/>
          <a:stretch/>
        </p:blipFill>
        <p:spPr>
          <a:xfrm>
            <a:off x="1052945" y="1717964"/>
            <a:ext cx="2313709" cy="4558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314" b="71339" l="24000" r="74750">
                        <a14:foregroundMark x1="59500" y1="33264" x2="68750" y2="59623"/>
                        <a14:foregroundMark x1="58500" y1="30962" x2="64000" y2="31590"/>
                        <a14:foregroundMark x1="68000" y1="42678" x2="72000" y2="58577"/>
                        <a14:foregroundMark x1="60250" y1="52301" x2="60250" y2="63180"/>
                        <a14:foregroundMark x1="57000" y1="35565" x2="56000" y2="38075"/>
                        <a14:foregroundMark x1="61250" y1="60879" x2="51750" y2="66527"/>
                        <a14:foregroundMark x1="48750" y1="66318" x2="50000" y2="67155"/>
                        <a14:foregroundMark x1="66750" y1="62762" x2="62750" y2="64226"/>
                        <a14:foregroundMark x1="61500" y1="65272" x2="61500" y2="68410"/>
                        <a14:foregroundMark x1="63000" y1="65690" x2="63750" y2="67782"/>
                        <a14:foregroundMark x1="43750" y1="55439" x2="52250" y2="61506"/>
                        <a14:foregroundMark x1="48000" y1="44142" x2="30250" y2="53766"/>
                        <a14:foregroundMark x1="36750" y1="43515" x2="26000" y2="49163"/>
                        <a14:foregroundMark x1="45000" y1="45188" x2="49750" y2="55858"/>
                        <a14:foregroundMark x1="46750" y1="39331" x2="43750" y2="38912"/>
                        <a14:foregroundMark x1="26750" y1="55649" x2="39250" y2="55649"/>
                        <a14:foregroundMark x1="36250" y1="59414" x2="37000" y2="62762"/>
                        <a14:foregroundMark x1="39000" y1="59833" x2="38250" y2="69874"/>
                        <a14:foregroundMark x1="44500" y1="59414" x2="49000" y2="61297"/>
                        <a14:foregroundMark x1="55250" y1="33264" x2="53250" y2="33054"/>
                        <a14:foregroundMark x1="52750" y1="57950" x2="55250" y2="59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36" t="26150" r="23273" b="28661"/>
          <a:stretch/>
        </p:blipFill>
        <p:spPr>
          <a:xfrm flipH="1">
            <a:off x="7475516" y="1717964"/>
            <a:ext cx="3406398" cy="3338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文本框 6"/>
          <p:cNvSpPr txBox="1"/>
          <p:nvPr/>
        </p:nvSpPr>
        <p:spPr>
          <a:xfrm>
            <a:off x="2145976" y="626144"/>
            <a:ext cx="8956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Police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man, fire fighter or a post man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93329" y="6075267"/>
            <a:ext cx="905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you can be just the one you </a:t>
            </a:r>
            <a:r>
              <a:rPr lang="en-US" altLang="zh-CN" sz="3600" spc="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wanna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 be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65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580"/>
    </mc:Choice>
    <mc:Fallback xmlns="">
      <p:transition advClick="0" advTm="8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61" l="9797" r="89865">
                        <a14:foregroundMark x1="68919" y1="28811" x2="54054" y2="26434"/>
                        <a14:foregroundMark x1="79561" y1="16643" x2="76014" y2="24476"/>
                        <a14:foregroundMark x1="51689" y1="17203" x2="51689" y2="36224"/>
                        <a14:foregroundMark x1="71284" y1="17622" x2="66554" y2="35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5468" y="2117271"/>
            <a:ext cx="2459736" cy="2971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0" b="100000" l="0" r="89241">
                        <a14:foregroundMark x1="19409" y1="54400" x2="13080" y2="76000"/>
                        <a14:foregroundMark x1="45148" y1="66720" x2="24262" y2="76000"/>
                        <a14:foregroundMark x1="21097" y1="67200" x2="19409" y2="72160"/>
                        <a14:foregroundMark x1="77426" y1="42880" x2="72785" y2="44640"/>
                        <a14:foregroundMark x1="45570" y1="10400" x2="40295" y2="12960"/>
                        <a14:foregroundMark x1="41350" y1="12320" x2="34599" y2="17760"/>
                        <a14:foregroundMark x1="44515" y1="9440" x2="42194" y2="10720"/>
                        <a14:foregroundMark x1="44937" y1="7200" x2="50000" y2="5760"/>
                        <a14:foregroundMark x1="55696" y1="7040" x2="64135" y2="7520"/>
                        <a14:foregroundMark x1="81435" y1="23360" x2="82700" y2="28000"/>
                        <a14:foregroundMark x1="79536" y1="20160" x2="81857" y2="23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8187" y="2117271"/>
            <a:ext cx="2253813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01" l="9979" r="89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91" y="2117271"/>
            <a:ext cx="2448306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15" b="99385" l="9991" r="89918">
                        <a14:foregroundMark x1="48671" y1="43692" x2="48671" y2="4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47" y="2139068"/>
            <a:ext cx="2457440" cy="29282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1843" y="1683134"/>
            <a:ext cx="3182158" cy="38400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/>
          <p:cNvSpPr txBox="1"/>
          <p:nvPr/>
        </p:nvSpPr>
        <p:spPr>
          <a:xfrm>
            <a:off x="2527664" y="493891"/>
            <a:ext cx="767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D</a:t>
            </a:r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octor, actor, lawyer or a singer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27664" y="5568804"/>
            <a:ext cx="7888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Why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not president, be a dreamer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31219" y="3133634"/>
            <a:ext cx="5778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You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c</a:t>
            </a:r>
            <a:r>
              <a:rPr lang="en-US" altLang="zh-CN" sz="3600" spc="300" dirty="0">
                <a:solidFill>
                  <a:schemeClr val="bg1"/>
                </a:solidFill>
                <a:latin typeface="Constantia" panose="02030602050306030303" pitchFamily="18" charset="0"/>
              </a:rPr>
              <a:t>an be just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altLang="zh-CN" sz="3600" spc="300" dirty="0">
                <a:solidFill>
                  <a:schemeClr val="bg1"/>
                </a:solidFill>
                <a:latin typeface="Constantia" panose="02030602050306030303" pitchFamily="18" charset="0"/>
              </a:rPr>
              <a:t>th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e one </a:t>
            </a:r>
            <a:endParaRPr lang="en-US" altLang="zh-CN" sz="3600" spc="300" dirty="0" smtClean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  <a:p>
            <a:pPr algn="ctr"/>
            <a:r>
              <a:rPr lang="en-US" altLang="zh-CN" sz="3600" spc="3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you </a:t>
            </a:r>
            <a:r>
              <a:rPr lang="en-US" altLang="zh-CN" sz="3600" spc="300" dirty="0" err="1">
                <a:solidFill>
                  <a:schemeClr val="bg1"/>
                </a:solidFill>
                <a:latin typeface="Constantia" panose="02030602050306030303" pitchFamily="18" charset="0"/>
              </a:rPr>
              <a:t>wanna</a:t>
            </a:r>
            <a:r>
              <a:rPr lang="en-US" altLang="zh-CN" sz="3600" spc="300" dirty="0">
                <a:solidFill>
                  <a:schemeClr val="bg1"/>
                </a:solidFill>
                <a:latin typeface="Constantia" panose="02030602050306030303" pitchFamily="18" charset="0"/>
              </a:rPr>
              <a:t> be</a:t>
            </a:r>
            <a:endParaRPr lang="zh-CN" altLang="en-US" sz="3600" spc="3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78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30" advClick="0" advTm="9800"/>
    </mc:Choice>
    <mc:Fallback xmlns="">
      <p:transition spd="slow" advClick="0" advTm="9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43" y="1745970"/>
            <a:ext cx="4514850" cy="44862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82122" y="1145805"/>
            <a:ext cx="78097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I know that we all got one thing </a:t>
            </a:r>
            <a:endParaRPr lang="en-US" altLang="zh-CN" sz="3600" spc="300" dirty="0" smtClean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  <a:p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that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we all share </a:t>
            </a:r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together.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15" b="99385" l="9991" r="89918">
                        <a14:foregroundMark x1="48671" y1="43692" x2="48671" y2="4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948" y="2193962"/>
            <a:ext cx="3013082" cy="35902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782122" y="4583923"/>
            <a:ext cx="66184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We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got that one nice </a:t>
            </a:r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dream</a:t>
            </a:r>
          </a:p>
          <a:p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we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live </a:t>
            </a:r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for.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84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200" advClick="0" advTm="9550"/>
    </mc:Choice>
    <mc:Fallback xmlns="">
      <p:transition spd="slow" advClick="0" advTm="9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7" b="89857" l="19866" r="100000">
                        <a14:foregroundMark x1="43080" y1="50286" x2="50670" y2="50714"/>
                        <a14:backgroundMark x1="64955" y1="31000" x2="64955" y2="32429"/>
                        <a14:backgroundMark x1="35938" y1="54857" x2="47768" y2="64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97032"/>
            <a:ext cx="4267200" cy="66675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715322" y="1104241"/>
            <a:ext cx="9067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You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never know what life could </a:t>
            </a:r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bring,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429" b="88571" l="670" r="89509">
                        <a14:foregroundMark x1="54911" y1="81429" x2="44196" y2="87286"/>
                        <a14:foregroundMark x1="63616" y1="83571" x2="63393" y2="86000"/>
                        <a14:foregroundMark x1="9152" y1="71286" x2="12277" y2="79000"/>
                        <a14:foregroundMark x1="15625" y1="86857" x2="23661" y2="86714"/>
                        <a14:foregroundMark x1="34375" y1="39571" x2="33036" y2="43857"/>
                        <a14:foregroundMark x1="36384" y1="43857" x2="35714" y2="47000"/>
                        <a14:foregroundMark x1="15625" y1="26000" x2="15848" y2="29143"/>
                        <a14:foregroundMark x1="7143" y1="24714" x2="8705" y2="27286"/>
                        <a14:backgroundMark x1="35045" y1="55857" x2="42857" y2="57857"/>
                        <a14:backgroundMark x1="75000" y1="86286" x2="84375" y2="8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14" b="11455"/>
          <a:stretch/>
        </p:blipFill>
        <p:spPr>
          <a:xfrm>
            <a:off x="0" y="2036618"/>
            <a:ext cx="4267200" cy="4322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1812304" y="2157186"/>
            <a:ext cx="6539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cause nothing last for </a:t>
            </a:r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ever.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12304" y="3156598"/>
            <a:ext cx="59885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Just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hold on to the </a:t>
            </a:r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team </a:t>
            </a:r>
          </a:p>
          <a:p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you play for.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22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360"/>
    </mc:Choice>
    <mc:Fallback xmlns="">
      <p:transition spd="slow" advClick="0" advTm="9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0.00602 L 0.65794 -0.006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4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55" b="77740" l="5750" r="96000">
                        <a14:foregroundMark x1="14750" y1="28082" x2="16750" y2="39726"/>
                        <a14:foregroundMark x1="76250" y1="18836" x2="79500" y2="22945"/>
                        <a14:foregroundMark x1="35250" y1="47603" x2="40250" y2="49658"/>
                        <a14:foregroundMark x1="48750" y1="41438" x2="51750" y2="56507"/>
                        <a14:foregroundMark x1="44000" y1="41438" x2="34250" y2="46233"/>
                        <a14:foregroundMark x1="61750" y1="66096" x2="36000" y2="66781"/>
                        <a14:foregroundMark x1="14500" y1="15411" x2="16000" y2="16781"/>
                        <a14:foregroundMark x1="11750" y1="57877" x2="17750" y2="59589"/>
                        <a14:foregroundMark x1="11750" y1="63356" x2="11500" y2="68151"/>
                        <a14:foregroundMark x1="60000" y1="9589" x2="60750" y2="10616"/>
                        <a14:foregroundMark x1="70500" y1="34247" x2="84500" y2="30479"/>
                        <a14:foregroundMark x1="38250" y1="16438" x2="39250" y2="19178"/>
                        <a14:foregroundMark x1="41750" y1="10274" x2="43750" y2="21918"/>
                        <a14:foregroundMark x1="38750" y1="8219" x2="42250" y2="10616"/>
                        <a14:foregroundMark x1="42000" y1="8562" x2="46000" y2="13014"/>
                        <a14:foregroundMark x1="40250" y1="9247" x2="39750" y2="12671"/>
                        <a14:backgroundMark x1="68000" y1="48630" x2="71250" y2="57192"/>
                        <a14:backgroundMark x1="64750" y1="47260" x2="93750" y2="46233"/>
                        <a14:backgroundMark x1="72000" y1="26712" x2="74000" y2="28425"/>
                        <a14:backgroundMark x1="75750" y1="25000" x2="80500" y2="25685"/>
                        <a14:backgroundMark x1="77500" y1="13356" x2="77250" y2="37329"/>
                        <a14:backgroundMark x1="73500" y1="13699" x2="81750" y2="39041"/>
                        <a14:backgroundMark x1="86500" y1="16438" x2="79500" y2="36301"/>
                        <a14:backgroundMark x1="81750" y1="13014" x2="76500" y2="30822"/>
                        <a14:backgroundMark x1="87750" y1="32192" x2="67250" y2="32192"/>
                        <a14:backgroundMark x1="70000" y1="35616" x2="85250" y2="29452"/>
                        <a14:backgroundMark x1="84750" y1="29452" x2="80000" y2="35616"/>
                        <a14:backgroundMark x1="39500" y1="13014" x2="40750" y2="16096"/>
                        <a14:backgroundMark x1="39250" y1="11644" x2="39250" y2="14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714" b="35421"/>
          <a:stretch/>
        </p:blipFill>
        <p:spPr>
          <a:xfrm>
            <a:off x="7489371" y="3180588"/>
            <a:ext cx="4702629" cy="367741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15322" y="1104241"/>
            <a:ext cx="7454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I know you could reach the top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05608" y="2142414"/>
            <a:ext cx="7209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Make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sure that you won't stop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60198" y="3049557"/>
            <a:ext cx="7071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Be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the one that you </a:t>
            </a:r>
            <a:r>
              <a:rPr lang="en-US" altLang="zh-CN" sz="3600" spc="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wanna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 be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71" b="98857" l="9916" r="89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469" y="4391529"/>
            <a:ext cx="2323962" cy="171600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005608" y="4046635"/>
            <a:ext cx="5417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Now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sing this with me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08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900"/>
    </mc:Choice>
    <mc:Fallback xmlns="">
      <p:transition spd="slow" advClick="0" advTm="7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0"/>
                            </p:stCondLst>
                            <p:childTnLst>
                              <p:par>
                                <p:cTn id="20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96 0.08912 L 0.39062 0.08912 C 0.62135 0.08912 0.90585 -0.08519 0.90585 -0.22639 L 0.90585 -0.54097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84" y="-3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61" l="9797" r="89865">
                        <a14:foregroundMark x1="68919" y1="28811" x2="54054" y2="26434"/>
                        <a14:foregroundMark x1="79561" y1="16643" x2="76014" y2="24476"/>
                        <a14:foregroundMark x1="51689" y1="17203" x2="51689" y2="36224"/>
                        <a14:foregroundMark x1="71284" y1="17622" x2="66554" y2="35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5468" y="2117271"/>
            <a:ext cx="2459736" cy="2971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0" b="100000" l="0" r="89241">
                        <a14:foregroundMark x1="19409" y1="54400" x2="13080" y2="76000"/>
                        <a14:foregroundMark x1="45148" y1="66720" x2="24262" y2="76000"/>
                        <a14:foregroundMark x1="21097" y1="67200" x2="19409" y2="72160"/>
                        <a14:foregroundMark x1="77426" y1="42880" x2="72785" y2="44640"/>
                        <a14:foregroundMark x1="45570" y1="10400" x2="40295" y2="12960"/>
                        <a14:foregroundMark x1="41350" y1="12320" x2="34599" y2="17760"/>
                        <a14:foregroundMark x1="44515" y1="9440" x2="42194" y2="10720"/>
                        <a14:foregroundMark x1="44937" y1="7200" x2="50000" y2="5760"/>
                        <a14:foregroundMark x1="55696" y1="7040" x2="64135" y2="7520"/>
                        <a14:foregroundMark x1="81435" y1="23360" x2="82700" y2="28000"/>
                        <a14:foregroundMark x1="79536" y1="20160" x2="81857" y2="23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8187" y="2117271"/>
            <a:ext cx="2253813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01" l="9979" r="89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91" y="2117271"/>
            <a:ext cx="2448306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15" b="99385" l="9991" r="89918">
                        <a14:foregroundMark x1="48671" y1="43692" x2="48671" y2="4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47" y="2139068"/>
            <a:ext cx="2457440" cy="29282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1843" y="1683134"/>
            <a:ext cx="3182158" cy="38400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/>
          <p:cNvSpPr txBox="1"/>
          <p:nvPr/>
        </p:nvSpPr>
        <p:spPr>
          <a:xfrm>
            <a:off x="2527664" y="493891"/>
            <a:ext cx="767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D</a:t>
            </a:r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octor, actor, lawyer or a singer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27664" y="5568804"/>
            <a:ext cx="7888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Why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not president, be a dreamer</a:t>
            </a:r>
            <a:endParaRPr lang="zh-CN" altLang="en-US" sz="3600" spc="3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31219" y="3133634"/>
            <a:ext cx="5778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You 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c</a:t>
            </a:r>
            <a:r>
              <a:rPr lang="en-US" altLang="zh-CN" sz="3600" spc="300" dirty="0">
                <a:solidFill>
                  <a:schemeClr val="bg1"/>
                </a:solidFill>
                <a:latin typeface="Constantia" panose="02030602050306030303" pitchFamily="18" charset="0"/>
              </a:rPr>
              <a:t>an be just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altLang="zh-CN" sz="3600" spc="300" dirty="0">
                <a:solidFill>
                  <a:schemeClr val="bg1"/>
                </a:solidFill>
                <a:latin typeface="Constantia" panose="02030602050306030303" pitchFamily="18" charset="0"/>
              </a:rPr>
              <a:t>th</a:t>
            </a:r>
            <a:r>
              <a:rPr lang="en-US" altLang="zh-CN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Constantia" panose="02030602050306030303" pitchFamily="18" charset="0"/>
              </a:rPr>
              <a:t>e one </a:t>
            </a:r>
            <a:endParaRPr lang="en-US" altLang="zh-CN" sz="3600" spc="300" dirty="0" smtClean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  <a:p>
            <a:pPr algn="ctr"/>
            <a:r>
              <a:rPr lang="en-US" altLang="zh-CN" sz="3600" spc="3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you </a:t>
            </a:r>
            <a:r>
              <a:rPr lang="en-US" altLang="zh-CN" sz="3600" spc="300" dirty="0" err="1">
                <a:solidFill>
                  <a:schemeClr val="bg1"/>
                </a:solidFill>
                <a:latin typeface="Constantia" panose="02030602050306030303" pitchFamily="18" charset="0"/>
              </a:rPr>
              <a:t>wanna</a:t>
            </a:r>
            <a:r>
              <a:rPr lang="en-US" altLang="zh-CN" sz="3600" spc="300" dirty="0">
                <a:solidFill>
                  <a:schemeClr val="bg1"/>
                </a:solidFill>
                <a:latin typeface="Constantia" panose="02030602050306030303" pitchFamily="18" charset="0"/>
              </a:rPr>
              <a:t> be</a:t>
            </a:r>
            <a:endParaRPr lang="zh-CN" altLang="en-US" sz="3600" spc="3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07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00"/>
    </mc:Choice>
    <mc:Fallback xmlns="">
      <p:transition spd="slow" advClick="0" advTm="8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323</Words>
  <Application>Microsoft Office PowerPoint</Application>
  <PresentationFormat>宽屏</PresentationFormat>
  <Paragraphs>52</Paragraphs>
  <Slides>16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2" baseType="lpstr">
      <vt:lpstr>等线</vt:lpstr>
      <vt:lpstr>等线 Light</vt:lpstr>
      <vt:lpstr>宋体</vt:lpstr>
      <vt:lpstr>Arial</vt:lpstr>
      <vt:lpstr>Constantia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覃 晓慧</dc:creator>
  <cp:lastModifiedBy>覃 晓慧</cp:lastModifiedBy>
  <cp:revision>70</cp:revision>
  <dcterms:created xsi:type="dcterms:W3CDTF">2018-08-20T02:25:27Z</dcterms:created>
  <dcterms:modified xsi:type="dcterms:W3CDTF">2018-08-29T14:27:40Z</dcterms:modified>
</cp:coreProperties>
</file>