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277" r:id="rId34"/>
    <p:sldId id="278" r:id="rId35"/>
    <p:sldId id="279" r:id="rId36"/>
    <p:sldId id="307" r:id="rId37"/>
    <p:sldId id="308" r:id="rId38"/>
    <p:sldId id="309" r:id="rId39"/>
    <p:sldId id="310" r:id="rId40"/>
    <p:sldId id="311" r:id="rId41"/>
    <p:sldId id="312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91" autoAdjust="0"/>
    <p:restoredTop sz="94660"/>
  </p:normalViewPr>
  <p:slideViewPr>
    <p:cSldViewPr snapToGrid="0">
      <p:cViewPr varScale="1">
        <p:scale>
          <a:sx n="59" d="100"/>
          <a:sy n="59" d="100"/>
        </p:scale>
        <p:origin x="11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715476-2E59-493B-8619-392688743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ADD577C-1626-4048-98E4-F7E9D2FD8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F31843-5431-42FE-ABF2-4630749AC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B523-3A7D-447E-ADA4-145619DAF704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0CFE50-3970-4B35-99F9-52DBE6195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2CF248-1206-465D-B7F3-6FD59581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4749-A30B-4FE5-853E-C0C4A43C39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26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55993-9707-4349-8928-3D592C44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22886C-024A-4370-BDD9-46ABAB27B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65D61A-7612-40B2-8450-225A550CC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B523-3A7D-447E-ADA4-145619DAF704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FEA330-BD15-4B2F-BE85-36C769F6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A21A0C-E60D-40B4-A1AD-09E778271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4749-A30B-4FE5-853E-C0C4A43C39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412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6928C2B-B7F9-4B22-9BA9-1A4223E7EC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FB97EC8-3173-427C-9514-224AEFD60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735F17-7F29-476E-9928-B46B45994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B523-3A7D-447E-ADA4-145619DAF704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40B256-0352-4D30-9D71-0B9859E93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EA17-377D-4BA3-BE6A-77A3EA833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4749-A30B-4FE5-853E-C0C4A43C39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920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FAD405-B559-4B2C-B153-8E613AD2B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EB0E7C-10D9-4825-9AAC-33E3C4BBA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4DE792-5C2D-46B5-B1E1-067140CF3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B523-3A7D-447E-ADA4-145619DAF704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430B7C-42D2-4092-A24F-B1B40D404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41192F-5BB4-402D-B350-6BD01762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4749-A30B-4FE5-853E-C0C4A43C39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134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8439D4-5548-4E47-8090-FDA8356BE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019B08-D3EB-4E6A-9D68-F17281F69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B75131-B553-4715-A169-0FB80D87F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B523-3A7D-447E-ADA4-145619DAF704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F20609-62D2-43DF-B9EC-9FDC3C96E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A2B65-928D-4BEA-AE02-A98E3C5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4749-A30B-4FE5-853E-C0C4A43C39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373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2A75EE-EA3A-4E1A-8443-D570DB9F3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5606C3-D128-497B-9B8A-4ED77639C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E2757-5DD3-4A15-A640-A8C697742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A356B0-9B0F-4E53-9F46-799BEF0AC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B523-3A7D-447E-ADA4-145619DAF704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29EEF0-1C33-45A8-AEBB-068837253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8011EF-FFF0-4FB2-9B93-A7707978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4749-A30B-4FE5-853E-C0C4A43C39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100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B527BE-F721-49A6-BD4A-05AA3A249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A79EBB-663C-40F5-87CF-FEFB4062B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52DF947-9B85-4C19-B5D7-D3CDA2AE8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7920C1E-D3D7-4D53-9EA0-D253BB433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6613925-09A3-478E-A1E7-321764C3A0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BE3B1AD-F639-414E-AA7B-0F773CF10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B523-3A7D-447E-ADA4-145619DAF704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5A82A0C-171A-4680-B23B-839CC8DE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0EAFEF2-136E-40CE-8DDF-2716F4012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4749-A30B-4FE5-853E-C0C4A43C39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01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3C9194-8033-4C6C-9603-7E456B198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427F6D-433F-45E3-A09D-1349CC177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B523-3A7D-447E-ADA4-145619DAF704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148FCB1-741A-4B03-99C5-616D72E2C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84BBDF-5BDA-4A3B-995E-B5C6E780A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4749-A30B-4FE5-853E-C0C4A43C39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44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96BCA5-F09D-4E32-92D8-46D149856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B523-3A7D-447E-ADA4-145619DAF704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8DC05FE-6488-45EC-8296-58856A567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045A54-F316-4E21-929D-70B0A2C8A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4749-A30B-4FE5-853E-C0C4A43C39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645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70B29A-E230-4667-9B56-08B5DA4E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D85658-57C7-4CC9-8CDC-634AD6D0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B88AEE-B37F-40CE-8E17-F5AD50694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F4372E-B9E5-4532-BF31-57FCA5CE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B523-3A7D-447E-ADA4-145619DAF704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8DE7B7-D42D-438A-9DDF-D7A03BCB5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5FB2C4-47FE-442A-9B41-72E509C0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4749-A30B-4FE5-853E-C0C4A43C39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21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55D678-668D-45B9-A19E-B1135726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89B16C0-BD9E-499A-93B4-EBA4FC665D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19C954-98DD-4CB4-B218-627C7C070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4D2045-27B0-432D-8297-65700F512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6B523-3A7D-447E-ADA4-145619DAF704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CC4DF6-843B-4A35-A5A2-D3E2398F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CA96F3-248A-4D1D-B466-22B84E54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14749-A30B-4FE5-853E-C0C4A43C39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04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C715D4C-8AF0-41D2-A3C9-45525D5D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415D92-16AD-4A6E-9F4B-21F7FE14B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6A9D0E-2FC6-4656-A35D-9FCB852A6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6B523-3A7D-447E-ADA4-145619DAF704}" type="datetimeFigureOut">
              <a:rPr lang="zh-CN" altLang="en-US" smtClean="0"/>
              <a:t>2018/8/27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002063-CA04-4B81-9D90-12F6D6414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8DD165-9213-42A8-9859-4239221E3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14749-A30B-4FE5-853E-C0C4A43C39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37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ining Friends">
            <a:hlinkClick r:id="" action="ppaction://media"/>
            <a:extLst>
              <a:ext uri="{FF2B5EF4-FFF2-40B4-BE49-F238E27FC236}">
                <a16:creationId xmlns:a16="http://schemas.microsoft.com/office/drawing/2014/main" id="{F62BBDBD-1BDD-4B25-800D-56C100E78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93663" y="0"/>
            <a:ext cx="487363" cy="4873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D85924-0E37-4E47-A3A5-678B0F6959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3D3068EE-ECB8-49AC-B1BD-07C895C8FBE5}"/>
              </a:ext>
            </a:extLst>
          </p:cNvPr>
          <p:cNvSpPr/>
          <p:nvPr/>
        </p:nvSpPr>
        <p:spPr>
          <a:xfrm>
            <a:off x="678156" y="487363"/>
            <a:ext cx="4348480" cy="2377439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E73BD19-BCB0-47EB-BFEF-B68B37F3DEF2}"/>
              </a:ext>
            </a:extLst>
          </p:cNvPr>
          <p:cNvSpPr txBox="1"/>
          <p:nvPr/>
        </p:nvSpPr>
        <p:spPr>
          <a:xfrm>
            <a:off x="1155676" y="495332"/>
            <a:ext cx="35966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北师大版高中教材</a:t>
            </a:r>
            <a:endParaRPr lang="en-US" altLang="zh-CN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U13L4     First Impressions</a:t>
            </a:r>
          </a:p>
          <a:p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Song:      Shining Friends</a:t>
            </a:r>
          </a:p>
          <a:p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Singer:    2R</a:t>
            </a:r>
          </a:p>
          <a:p>
            <a:r>
              <a:rPr lang="en-US" altLang="zh-CN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Editor:   </a:t>
            </a:r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易锡添</a:t>
            </a:r>
            <a:endParaRPr lang="en-US" altLang="zh-CN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2400" dirty="0">
                <a:latin typeface="华文新魏" panose="02010800040101010101" pitchFamily="2" charset="-122"/>
                <a:ea typeface="华文新魏" panose="02010800040101010101" pitchFamily="2" charset="-122"/>
              </a:rPr>
              <a:t>单位：   华南师范大学</a:t>
            </a:r>
            <a:endParaRPr lang="en-US" altLang="zh-CN" sz="2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50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880"/>
    </mc:Choice>
    <mc:Fallback xmlns="">
      <p:transition spd="slow" advClick="0" advTm="9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A8FA56-D11E-4B93-81B4-1C4654073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529BC3C2-8EB9-4AD6-83DB-DED7BB447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74"/>
            <a:ext cx="12192001" cy="6876436"/>
          </a:xfr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53C5AD3-4751-41D9-87A5-D34026688836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070F20F-A78B-4375-9D40-9A4D701D8A26}"/>
              </a:ext>
            </a:extLst>
          </p:cNvPr>
          <p:cNvSpPr/>
          <p:nvPr/>
        </p:nvSpPr>
        <p:spPr>
          <a:xfrm>
            <a:off x="2852057" y="5723434"/>
            <a:ext cx="9318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The spirit can never die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40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80"/>
    </mc:Choice>
    <mc:Fallback xmlns="">
      <p:transition spd="slow" advClick="0" advTm="2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A01838-526D-4B7A-A9AB-274548568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54562A5-6C0D-43D2-8AD7-72648FEC6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073A420-4C6A-4715-80F0-7E90BB06ED19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F1242F5-EF04-43EE-974C-D4BEFFD4209B}"/>
              </a:ext>
            </a:extLst>
          </p:cNvPr>
          <p:cNvSpPr/>
          <p:nvPr/>
        </p:nvSpPr>
        <p:spPr>
          <a:xfrm>
            <a:off x="2852057" y="5723434"/>
            <a:ext cx="9318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Sun will shine my friend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739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50"/>
    </mc:Choice>
    <mc:Fallback xmlns="">
      <p:transition spd="slow" advClick="0" advTm="3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77D12-CBDE-4A77-92C0-DF1F432AB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A2C7644-481A-409B-9425-D28F0081E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14856CF-B038-4EB5-81A0-848FBC63FAB1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7B57685-0AF3-4074-97AB-A22AD49FAE03}"/>
              </a:ext>
            </a:extLst>
          </p:cNvPr>
          <p:cNvSpPr/>
          <p:nvPr/>
        </p:nvSpPr>
        <p:spPr>
          <a:xfrm>
            <a:off x="2852057" y="5723434"/>
            <a:ext cx="9318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Won't let you cry my dear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5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30"/>
    </mc:Choice>
    <mc:Fallback xmlns="">
      <p:transition spd="slow" advClick="0" advTm="5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596C88-C5E8-412A-828D-9A9DA1D3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52B493F-2E91-45FB-B986-FB5C1CF6F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DE88223-1682-4B25-BF0B-4BB0A0E6A334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0507149-48AA-45E2-B912-828F6953B95F}"/>
              </a:ext>
            </a:extLst>
          </p:cNvPr>
          <p:cNvSpPr/>
          <p:nvPr/>
        </p:nvSpPr>
        <p:spPr>
          <a:xfrm>
            <a:off x="3141617" y="5638800"/>
            <a:ext cx="9318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Seeing you shed a tear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226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00"/>
    </mc:Choice>
    <mc:Fallback xmlns="">
      <p:transition spd="slow" advClick="0" advTm="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9FE914-56D0-4039-B707-981CE7D54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577E58E-7092-42A0-913F-14542E10D5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8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F10268F-9308-4CE6-986E-8EE3E155AE36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3C19C2C-9711-4524-807B-368ABB265BF1}"/>
              </a:ext>
            </a:extLst>
          </p:cNvPr>
          <p:cNvSpPr/>
          <p:nvPr/>
        </p:nvSpPr>
        <p:spPr>
          <a:xfrm>
            <a:off x="3141617" y="5638800"/>
            <a:ext cx="9318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Make my world disappear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029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90"/>
    </mc:Choice>
    <mc:Fallback xmlns="">
      <p:transition spd="slow" advClick="0" advTm="1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A7E1F-4718-4915-A267-6450561D0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38A99C9-F2E4-407D-8A7C-740A71469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D856FF5-E452-4E3A-9DB3-A59338AEC7F0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17DFC66-56EB-4DCF-82A0-6555B7B53C59}"/>
              </a:ext>
            </a:extLst>
          </p:cNvPr>
          <p:cNvSpPr/>
          <p:nvPr/>
        </p:nvSpPr>
        <p:spPr>
          <a:xfrm>
            <a:off x="2288177" y="5723434"/>
            <a:ext cx="9318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You'll never be alone in darkness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979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00"/>
    </mc:Choice>
    <mc:Fallback xmlns="">
      <p:transition spd="slow" advClick="0" advTm="4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F26B63-81A7-445B-80D3-584C17BDE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B1CDA01-D5FB-486F-AC06-EEA5597AE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48043AE-C702-411E-A36E-B16B0875E95E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D680B83-197F-4DA5-A230-641951E385C5}"/>
              </a:ext>
            </a:extLst>
          </p:cNvPr>
          <p:cNvSpPr/>
          <p:nvPr/>
        </p:nvSpPr>
        <p:spPr>
          <a:xfrm>
            <a:off x="3537857" y="5723434"/>
            <a:ext cx="82274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See my smile my friend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67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70"/>
    </mc:Choice>
    <mc:Fallback xmlns="">
      <p:transition spd="slow" advClick="0" advTm="3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A090EA-EEEA-4800-B6D8-C4C6F93AF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7A7B511-2EF3-4740-8309-4349AB8D1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" y="0"/>
            <a:ext cx="12298680" cy="68580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ED74FF4-F374-448B-BBD3-CC7531F77D5D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9390343-AA65-4655-8F93-C849E2325051}"/>
              </a:ext>
            </a:extLst>
          </p:cNvPr>
          <p:cNvSpPr/>
          <p:nvPr/>
        </p:nvSpPr>
        <p:spPr>
          <a:xfrm>
            <a:off x="2532017" y="5723434"/>
            <a:ext cx="82274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We are with you holding hands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803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30"/>
    </mc:Choice>
    <mc:Fallback xmlns="">
      <p:transition spd="slow" advClick="0" advTm="5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DAAC15-2CA8-4485-B761-B8426C3D6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9D977F6-8AF0-4DA8-94DF-6B1DBF7EB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622923B-209A-4F8E-8BF6-A6A0D67AEB1D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63CDE93-B4FE-4B94-9E9F-FB3C8CC0C57E}"/>
              </a:ext>
            </a:extLst>
          </p:cNvPr>
          <p:cNvSpPr/>
          <p:nvPr/>
        </p:nvSpPr>
        <p:spPr>
          <a:xfrm>
            <a:off x="3126377" y="5681116"/>
            <a:ext cx="82274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You have god to believe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297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30"/>
    </mc:Choice>
    <mc:Fallback xmlns="">
      <p:transition spd="slow" advClick="0" advTm="1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0FFA33-574B-4BD8-84A5-E37F90D27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7C1ECF2-6A77-4EE4-BA9C-1B24D4842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1"/>
          <a:stretch/>
        </p:blipFill>
        <p:spPr>
          <a:xfrm>
            <a:off x="-121920" y="0"/>
            <a:ext cx="12313920" cy="6841022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1BE7F57-2277-44B8-A9DC-641C6FBC89B1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A6FAA50-A25D-4031-B387-7FA097BB4A1A}"/>
              </a:ext>
            </a:extLst>
          </p:cNvPr>
          <p:cNvSpPr/>
          <p:nvPr/>
        </p:nvSpPr>
        <p:spPr>
          <a:xfrm>
            <a:off x="3705497" y="5681116"/>
            <a:ext cx="82274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You are my destiny</a:t>
            </a:r>
          </a:p>
        </p:txBody>
      </p:sp>
    </p:spTree>
    <p:extLst>
      <p:ext uri="{BB962C8B-B14F-4D97-AF65-F5344CB8AC3E}">
        <p14:creationId xmlns:p14="http://schemas.microsoft.com/office/powerpoint/2010/main" val="27683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50"/>
    </mc:Choice>
    <mc:Fallback xmlns="">
      <p:transition spd="slow" advClick="0" advTm="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1E9CB9-7DA1-42F5-A331-C61CFF79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ABBCC3B-F09F-432C-B84B-C8B5307E1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12496799" cy="7010400"/>
          </a:xfr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EEDFA44-80CF-45D5-900C-4280AF0A3F9A}"/>
              </a:ext>
            </a:extLst>
          </p:cNvPr>
          <p:cNvSpPr/>
          <p:nvPr/>
        </p:nvSpPr>
        <p:spPr>
          <a:xfrm>
            <a:off x="21771" y="5638800"/>
            <a:ext cx="12148458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DC53E74-F3EF-41D9-BD4F-148E7875870F}"/>
              </a:ext>
            </a:extLst>
          </p:cNvPr>
          <p:cNvSpPr/>
          <p:nvPr/>
        </p:nvSpPr>
        <p:spPr>
          <a:xfrm>
            <a:off x="2005908" y="5723434"/>
            <a:ext cx="82237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A little faith brightens a rainy day</a:t>
            </a:r>
          </a:p>
        </p:txBody>
      </p:sp>
    </p:spTree>
    <p:extLst>
      <p:ext uri="{BB962C8B-B14F-4D97-AF65-F5344CB8AC3E}">
        <p14:creationId xmlns:p14="http://schemas.microsoft.com/office/powerpoint/2010/main" val="51359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97D1BA-12E4-485D-B956-C5B635C91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67FD339-00AB-4C63-B561-0DC597D8D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64"/>
          <a:stretch/>
        </p:blipFill>
        <p:spPr>
          <a:xfrm>
            <a:off x="0" y="0"/>
            <a:ext cx="12192000" cy="6881981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A21C829-E8BD-458B-85CA-F184EDA7CD3B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69EAD6C-5FFD-4E76-9328-DA1B542F18D6}"/>
              </a:ext>
            </a:extLst>
          </p:cNvPr>
          <p:cNvSpPr/>
          <p:nvPr/>
        </p:nvSpPr>
        <p:spPr>
          <a:xfrm>
            <a:off x="2194561" y="5723434"/>
            <a:ext cx="10454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We're meant to be your friends</a:t>
            </a:r>
          </a:p>
        </p:txBody>
      </p:sp>
    </p:spTree>
    <p:extLst>
      <p:ext uri="{BB962C8B-B14F-4D97-AF65-F5344CB8AC3E}">
        <p14:creationId xmlns:p14="http://schemas.microsoft.com/office/powerpoint/2010/main" val="112834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70"/>
    </mc:Choice>
    <mc:Fallback xmlns="">
      <p:transition spd="slow" advClick="0" advTm="2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53A1E-30EB-4A15-B15E-3CF0C29B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089D1EC-C2EB-4537-A88B-725C2C7E4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4"/>
          <a:stretch/>
        </p:blipFill>
        <p:spPr>
          <a:xfrm>
            <a:off x="0" y="0"/>
            <a:ext cx="12192000" cy="6893743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03695AC-1194-41CC-8EF6-D540B9DCB4CA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95E79D5-CF3E-47AC-9FC3-6E2198D8A9AA}"/>
              </a:ext>
            </a:extLst>
          </p:cNvPr>
          <p:cNvSpPr/>
          <p:nvPr/>
        </p:nvSpPr>
        <p:spPr>
          <a:xfrm>
            <a:off x="2194561" y="5723434"/>
            <a:ext cx="10454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That's what a friend should be</a:t>
            </a:r>
          </a:p>
        </p:txBody>
      </p:sp>
    </p:spTree>
    <p:extLst>
      <p:ext uri="{BB962C8B-B14F-4D97-AF65-F5344CB8AC3E}">
        <p14:creationId xmlns:p14="http://schemas.microsoft.com/office/powerpoint/2010/main" val="42256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370"/>
    </mc:Choice>
    <mc:Fallback xmlns="">
      <p:transition spd="slow" advClick="0" advTm="24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1E9CB9-7DA1-42F5-A331-C61CFF79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ABBCC3B-F09F-432C-B84B-C8B5307E1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" y="0"/>
            <a:ext cx="12542519" cy="6995160"/>
          </a:xfr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EEDFA44-80CF-45D5-900C-4280AF0A3F9A}"/>
              </a:ext>
            </a:extLst>
          </p:cNvPr>
          <p:cNvSpPr/>
          <p:nvPr/>
        </p:nvSpPr>
        <p:spPr>
          <a:xfrm>
            <a:off x="21771" y="5638800"/>
            <a:ext cx="12148458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DC53E74-F3EF-41D9-BD4F-148E7875870F}"/>
              </a:ext>
            </a:extLst>
          </p:cNvPr>
          <p:cNvSpPr/>
          <p:nvPr/>
        </p:nvSpPr>
        <p:spPr>
          <a:xfrm>
            <a:off x="2005908" y="5723434"/>
            <a:ext cx="82237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A little faith brightens a rainy day</a:t>
            </a:r>
          </a:p>
        </p:txBody>
      </p:sp>
    </p:spTree>
    <p:extLst>
      <p:ext uri="{BB962C8B-B14F-4D97-AF65-F5344CB8AC3E}">
        <p14:creationId xmlns:p14="http://schemas.microsoft.com/office/powerpoint/2010/main" val="260173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70"/>
    </mc:Choice>
    <mc:Fallback xmlns="">
      <p:transition spd="slow" advClick="0" advTm="4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D93CA8-90C9-4EEE-BB88-9D3580AB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A5AC9C5B-5F0E-4A42-894E-6516BACDE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0"/>
            <a:ext cx="12435839" cy="68580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2318637-0949-4549-B1AF-80D572549965}"/>
              </a:ext>
            </a:extLst>
          </p:cNvPr>
          <p:cNvSpPr/>
          <p:nvPr/>
        </p:nvSpPr>
        <p:spPr>
          <a:xfrm>
            <a:off x="21771" y="5638800"/>
            <a:ext cx="12148458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455D0B9-5DAB-4841-8D39-CF80ECE6E4D3}"/>
              </a:ext>
            </a:extLst>
          </p:cNvPr>
          <p:cNvSpPr/>
          <p:nvPr/>
        </p:nvSpPr>
        <p:spPr>
          <a:xfrm>
            <a:off x="2194669" y="5638800"/>
            <a:ext cx="82237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Life is difficult you can't go away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183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20"/>
    </mc:Choice>
    <mc:Fallback xmlns="">
      <p:transition spd="slow" advClick="0" advTm="5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650370-C5EA-4C29-93B5-043F9408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6556FAB-73E4-4E87-A523-7CA3683AA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2572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9F8F193-2102-415E-BE20-09AE0E6A8730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3ABB01-B421-45A1-887A-11D82344D7ED}"/>
              </a:ext>
            </a:extLst>
          </p:cNvPr>
          <p:cNvSpPr/>
          <p:nvPr/>
        </p:nvSpPr>
        <p:spPr>
          <a:xfrm>
            <a:off x="2521241" y="5681116"/>
            <a:ext cx="75440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Don't hide yourself in a corner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57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70"/>
    </mc:Choice>
    <mc:Fallback xmlns="">
      <p:transition spd="slow" advClick="0" advTm="3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F2A6AC-7857-4656-9B1D-3FE2FDA20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66341F3-4563-4D40-9F7A-788892913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1794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A70D07D-9B18-4BEE-B688-26AE9DE28F04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DCDBB44-B611-4954-A780-B9D6E2C0F2F3}"/>
              </a:ext>
            </a:extLst>
          </p:cNvPr>
          <p:cNvSpPr/>
          <p:nvPr/>
        </p:nvSpPr>
        <p:spPr>
          <a:xfrm>
            <a:off x="3109069" y="5723434"/>
            <a:ext cx="68622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You have my place to stay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72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850"/>
    </mc:Choice>
    <mc:Fallback xmlns="">
      <p:transition spd="slow" advClick="0" advTm="4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3DECD-E6F5-4969-A29A-CF7C49BBC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D185D4B-0279-42D4-B7D7-24BC84415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791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6E1A12D-5019-4EB0-99BA-182E68C22A2C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7DB80EE-F2C6-4653-A36C-2861250FBD87}"/>
              </a:ext>
            </a:extLst>
          </p:cNvPr>
          <p:cNvSpPr/>
          <p:nvPr/>
        </p:nvSpPr>
        <p:spPr>
          <a:xfrm>
            <a:off x="2760726" y="5708915"/>
            <a:ext cx="74500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Sorrow is </a:t>
            </a:r>
            <a:r>
              <a:rPr lang="en-US" altLang="zh-CN" sz="4400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gonna</a:t>
            </a:r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 say goodbye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353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0"/>
    </mc:Choice>
    <mc:Fallback xmlns="">
      <p:transition spd="slow" advClick="0" advTm="3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736B70-2C01-4F5D-B403-DD2547F80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2A37E3E-B0E0-4676-8DA4-92D4493E0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9179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176D817-D494-4C3C-8860-CB9D70B8E5F7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B4FCD26-3EB8-4AD7-AFCE-BB1DC026B3C7}"/>
              </a:ext>
            </a:extLst>
          </p:cNvPr>
          <p:cNvSpPr/>
          <p:nvPr/>
        </p:nvSpPr>
        <p:spPr>
          <a:xfrm>
            <a:off x="1698171" y="5681116"/>
            <a:ext cx="9318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Opens up you see the happy sunshine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952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490"/>
    </mc:Choice>
    <mc:Fallback xmlns="">
      <p:transition spd="slow" advClick="0" advTm="5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24D0BA-0831-4C13-8866-9A4420112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AD24EAC-296B-4AE0-8EEF-D64C113C3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933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773DB75-E09F-40FE-A24E-CAE87E629B00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0FCD9B5-891A-42D5-80B8-7AA0790FAED2}"/>
              </a:ext>
            </a:extLst>
          </p:cNvPr>
          <p:cNvSpPr/>
          <p:nvPr/>
        </p:nvSpPr>
        <p:spPr>
          <a:xfrm>
            <a:off x="2438400" y="5681116"/>
            <a:ext cx="9318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Keep going on with your dream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62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50"/>
    </mc:Choice>
    <mc:Fallback xmlns="">
      <p:transition spd="slow" advClick="0" advTm="2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6DFECE-E437-42B0-99EC-4FA356DD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83EC98D-F98A-495B-B457-1C46B51BF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4"/>
          <a:stretch/>
        </p:blipFill>
        <p:spPr>
          <a:xfrm>
            <a:off x="0" y="-1"/>
            <a:ext cx="12192000" cy="6870307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195CA75-2251-44C9-929A-32EFE47724F8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DEEE060-485E-4AF0-B32F-1C2E9BBE8954}"/>
              </a:ext>
            </a:extLst>
          </p:cNvPr>
          <p:cNvSpPr/>
          <p:nvPr/>
        </p:nvSpPr>
        <p:spPr>
          <a:xfrm>
            <a:off x="2852057" y="5723434"/>
            <a:ext cx="9318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Chasing tomorrow's sunrise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215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10"/>
    </mc:Choice>
    <mc:Fallback xmlns="">
      <p:transition spd="slow" advClick="0" advTm="1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D93CA8-90C9-4EEE-BB88-9D3580AB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A5AC9C5B-5F0E-4A42-894E-6516BACDE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" y="0"/>
            <a:ext cx="12405360" cy="68580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2318637-0949-4549-B1AF-80D572549965}"/>
              </a:ext>
            </a:extLst>
          </p:cNvPr>
          <p:cNvSpPr/>
          <p:nvPr/>
        </p:nvSpPr>
        <p:spPr>
          <a:xfrm>
            <a:off x="21771" y="5638800"/>
            <a:ext cx="12148458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455D0B9-5DAB-4841-8D39-CF80ECE6E4D3}"/>
              </a:ext>
            </a:extLst>
          </p:cNvPr>
          <p:cNvSpPr/>
          <p:nvPr/>
        </p:nvSpPr>
        <p:spPr>
          <a:xfrm>
            <a:off x="2194669" y="5638800"/>
            <a:ext cx="82237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Life is difficult you can't go away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24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50"/>
    </mc:Choice>
    <mc:Fallback xmlns="">
      <p:transition spd="slow" advClick="0" advTm="3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A8FA56-D11E-4B93-81B4-1C4654073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529BC3C2-8EB9-4AD6-83DB-DED7BB447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74"/>
            <a:ext cx="12192001" cy="6876436"/>
          </a:xfr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53C5AD3-4751-41D9-87A5-D34026688836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070F20F-A78B-4375-9D40-9A4D701D8A26}"/>
              </a:ext>
            </a:extLst>
          </p:cNvPr>
          <p:cNvSpPr/>
          <p:nvPr/>
        </p:nvSpPr>
        <p:spPr>
          <a:xfrm>
            <a:off x="2852057" y="5723434"/>
            <a:ext cx="9318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The spirit can never die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913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30"/>
    </mc:Choice>
    <mc:Fallback xmlns="">
      <p:transition spd="slow" advClick="0" advTm="3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A01838-526D-4B7A-A9AB-274548568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54562A5-6C0D-43D2-8AD7-72648FEC6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073A420-4C6A-4715-80F0-7E90BB06ED19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F1242F5-EF04-43EE-974C-D4BEFFD4209B}"/>
              </a:ext>
            </a:extLst>
          </p:cNvPr>
          <p:cNvSpPr/>
          <p:nvPr/>
        </p:nvSpPr>
        <p:spPr>
          <a:xfrm>
            <a:off x="2852057" y="5723434"/>
            <a:ext cx="9318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Sun will shine my friend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507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50"/>
    </mc:Choice>
    <mc:Fallback xmlns="">
      <p:transition spd="slow" advClick="0" advTm="4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77D12-CBDE-4A77-92C0-DF1F432AB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A2C7644-481A-409B-9425-D28F0081E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14856CF-B038-4EB5-81A0-848FBC63FAB1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7B57685-0AF3-4074-97AB-A22AD49FAE03}"/>
              </a:ext>
            </a:extLst>
          </p:cNvPr>
          <p:cNvSpPr/>
          <p:nvPr/>
        </p:nvSpPr>
        <p:spPr>
          <a:xfrm>
            <a:off x="2852057" y="5723434"/>
            <a:ext cx="9318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Won't let you cry my dear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557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50"/>
    </mc:Choice>
    <mc:Fallback xmlns="">
      <p:transition spd="slow" advClick="0" advTm="4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E5560D-7A71-4C60-88FA-955CEFBFC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B1B0B60-DE74-46EC-B289-8D621BD54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78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E419F98-8DD5-405F-8490-1AE3EB065285}"/>
              </a:ext>
            </a:extLst>
          </p:cNvPr>
          <p:cNvSpPr/>
          <p:nvPr/>
        </p:nvSpPr>
        <p:spPr>
          <a:xfrm>
            <a:off x="6975566" y="295602"/>
            <a:ext cx="5227320" cy="158559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A686077-073A-4BF7-A7A6-FAF18A23864B}"/>
              </a:ext>
            </a:extLst>
          </p:cNvPr>
          <p:cNvSpPr/>
          <p:nvPr/>
        </p:nvSpPr>
        <p:spPr>
          <a:xfrm>
            <a:off x="6986451" y="365125"/>
            <a:ext cx="52273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Seeing you</a:t>
            </a:r>
          </a:p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Shed a tear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727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"/>
    </mc:Choice>
    <mc:Fallback xmlns="">
      <p:transition spd="slow" advClick="0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166ABA-16EB-43D2-9DD7-CB37DFE5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6CD24A-3237-439A-BF45-B2301712D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48BF194B-CBCB-4C0D-93AE-1DAB9FC00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84CD439-B5EB-4EFC-85BD-57F467E4943B}"/>
              </a:ext>
            </a:extLst>
          </p:cNvPr>
          <p:cNvSpPr/>
          <p:nvPr/>
        </p:nvSpPr>
        <p:spPr>
          <a:xfrm>
            <a:off x="0" y="4800600"/>
            <a:ext cx="7053943" cy="16922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D9266B8-E358-425D-8C33-63094985CA49}"/>
              </a:ext>
            </a:extLst>
          </p:cNvPr>
          <p:cNvSpPr/>
          <p:nvPr/>
        </p:nvSpPr>
        <p:spPr>
          <a:xfrm>
            <a:off x="124097" y="4983778"/>
            <a:ext cx="7053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Make my world </a:t>
            </a:r>
          </a:p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                              Disappear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774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"/>
    </mc:Choice>
    <mc:Fallback xmlns="">
      <p:transition spd="slow" advClick="0" advTm="2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050D3E-69E1-4D4B-8CF0-D2C5293A4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583A00A2-E7B8-4688-B633-8B57BB20F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/>
          <a:stretch/>
        </p:blipFill>
        <p:spPr>
          <a:xfrm>
            <a:off x="0" y="0"/>
            <a:ext cx="12192000" cy="6962567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FF9C08D-F342-4F1E-BABB-925B5B2C179D}"/>
              </a:ext>
            </a:extLst>
          </p:cNvPr>
          <p:cNvSpPr/>
          <p:nvPr/>
        </p:nvSpPr>
        <p:spPr>
          <a:xfrm>
            <a:off x="0" y="5924735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A155CA6-7C88-41F9-92E3-641F86626DDD}"/>
              </a:ext>
            </a:extLst>
          </p:cNvPr>
          <p:cNvSpPr/>
          <p:nvPr/>
        </p:nvSpPr>
        <p:spPr>
          <a:xfrm>
            <a:off x="2227217" y="5989627"/>
            <a:ext cx="9318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You'll never be alone in darkness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27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F26B63-81A7-445B-80D3-584C17BDE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B1CDA01-D5FB-486F-AC06-EEA5597AE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48043AE-C702-411E-A36E-B16B0875E95E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D680B83-197F-4DA5-A230-641951E385C5}"/>
              </a:ext>
            </a:extLst>
          </p:cNvPr>
          <p:cNvSpPr/>
          <p:nvPr/>
        </p:nvSpPr>
        <p:spPr>
          <a:xfrm>
            <a:off x="3537857" y="5723434"/>
            <a:ext cx="82274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See my smile my friend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436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80"/>
    </mc:Choice>
    <mc:Fallback xmlns="">
      <p:transition spd="slow" advClick="0" advTm="2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A090EA-EEEA-4800-B6D8-C4C6F93AF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E595D03A-FD18-483D-8F3D-00766E9E8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70229" cy="6859321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ED74FF4-F374-448B-BBD3-CC7531F77D5D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9390343-AA65-4655-8F93-C849E2325051}"/>
              </a:ext>
            </a:extLst>
          </p:cNvPr>
          <p:cNvSpPr/>
          <p:nvPr/>
        </p:nvSpPr>
        <p:spPr>
          <a:xfrm>
            <a:off x="2532017" y="5723434"/>
            <a:ext cx="82274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We are with you holding hands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691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80"/>
    </mc:Choice>
    <mc:Fallback xmlns="">
      <p:transition spd="slow" advClick="0" advTm="5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DAAC15-2CA8-4485-B761-B8426C3D6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9D977F6-8AF0-4DA8-94DF-6B1DBF7EB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622923B-209A-4F8E-8BF6-A6A0D67AEB1D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63CDE93-B4FE-4B94-9E9F-FB3C8CC0C57E}"/>
              </a:ext>
            </a:extLst>
          </p:cNvPr>
          <p:cNvSpPr/>
          <p:nvPr/>
        </p:nvSpPr>
        <p:spPr>
          <a:xfrm>
            <a:off x="3126377" y="5681116"/>
            <a:ext cx="82274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You have god to believe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84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10"/>
    </mc:Choice>
    <mc:Fallback xmlns="">
      <p:transition spd="slow" advClick="0" advTm="2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0FFA33-574B-4BD8-84A5-E37F90D27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6B6DEB36-B334-4C7A-BFE9-1996FED42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228" cy="685683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1BE7F57-2277-44B8-A9DC-641C6FBC89B1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A6FAA50-A25D-4031-B387-7FA097BB4A1A}"/>
              </a:ext>
            </a:extLst>
          </p:cNvPr>
          <p:cNvSpPr/>
          <p:nvPr/>
        </p:nvSpPr>
        <p:spPr>
          <a:xfrm>
            <a:off x="3705497" y="5681116"/>
            <a:ext cx="82274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You are my destiny</a:t>
            </a:r>
          </a:p>
        </p:txBody>
      </p:sp>
    </p:spTree>
    <p:extLst>
      <p:ext uri="{BB962C8B-B14F-4D97-AF65-F5344CB8AC3E}">
        <p14:creationId xmlns:p14="http://schemas.microsoft.com/office/powerpoint/2010/main" val="378458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20"/>
    </mc:Choice>
    <mc:Fallback xmlns="">
      <p:transition spd="slow" advClick="0" advTm="2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650370-C5EA-4C29-93B5-043F9408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6556FAB-73E4-4E87-A523-7CA3683AA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2572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9F8F193-2102-415E-BE20-09AE0E6A8730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3ABB01-B421-45A1-887A-11D82344D7ED}"/>
              </a:ext>
            </a:extLst>
          </p:cNvPr>
          <p:cNvSpPr/>
          <p:nvPr/>
        </p:nvSpPr>
        <p:spPr>
          <a:xfrm>
            <a:off x="2521241" y="5681116"/>
            <a:ext cx="75440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Don't hide yourself in a corner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203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00"/>
    </mc:Choice>
    <mc:Fallback xmlns="">
      <p:transition spd="slow" advClick="0" advTm="5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97D1BA-12E4-485D-B956-C5B635C91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04B770AB-453F-4FF4-BD7F-A7B98C00BE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"/>
          <a:stretch/>
        </p:blipFill>
        <p:spPr>
          <a:xfrm>
            <a:off x="0" y="0"/>
            <a:ext cx="12313920" cy="6874197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A21C829-E8BD-458B-85CA-F184EDA7CD3B}"/>
              </a:ext>
            </a:extLst>
          </p:cNvPr>
          <p:cNvSpPr/>
          <p:nvPr/>
        </p:nvSpPr>
        <p:spPr>
          <a:xfrm>
            <a:off x="0" y="5638800"/>
            <a:ext cx="12313920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69EAD6C-5FFD-4E76-9328-DA1B542F18D6}"/>
              </a:ext>
            </a:extLst>
          </p:cNvPr>
          <p:cNvSpPr/>
          <p:nvPr/>
        </p:nvSpPr>
        <p:spPr>
          <a:xfrm>
            <a:off x="2194561" y="5723434"/>
            <a:ext cx="10454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We're meant to be your friends</a:t>
            </a:r>
          </a:p>
        </p:txBody>
      </p:sp>
    </p:spTree>
    <p:extLst>
      <p:ext uri="{BB962C8B-B14F-4D97-AF65-F5344CB8AC3E}">
        <p14:creationId xmlns:p14="http://schemas.microsoft.com/office/powerpoint/2010/main" val="30164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50"/>
    </mc:Choice>
    <mc:Fallback xmlns="">
      <p:transition spd="slow" advClick="0" advTm="2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53A1E-30EB-4A15-B15E-3CF0C29B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4B8DD484-2B15-46D7-9DC3-C74827A88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03695AC-1194-41CC-8EF6-D540B9DCB4CA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95E79D5-CF3E-47AC-9FC3-6E2198D8A9AA}"/>
              </a:ext>
            </a:extLst>
          </p:cNvPr>
          <p:cNvSpPr/>
          <p:nvPr/>
        </p:nvSpPr>
        <p:spPr>
          <a:xfrm>
            <a:off x="2194561" y="5723434"/>
            <a:ext cx="10454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That's what a friend should be</a:t>
            </a:r>
          </a:p>
        </p:txBody>
      </p:sp>
    </p:spTree>
    <p:extLst>
      <p:ext uri="{BB962C8B-B14F-4D97-AF65-F5344CB8AC3E}">
        <p14:creationId xmlns:p14="http://schemas.microsoft.com/office/powerpoint/2010/main" val="256361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F2A6AC-7857-4656-9B1D-3FE2FDA20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66341F3-4563-4D40-9F7A-788892913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1794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A70D07D-9B18-4BEE-B688-26AE9DE28F04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DCDBB44-B611-4954-A780-B9D6E2C0F2F3}"/>
              </a:ext>
            </a:extLst>
          </p:cNvPr>
          <p:cNvSpPr/>
          <p:nvPr/>
        </p:nvSpPr>
        <p:spPr>
          <a:xfrm>
            <a:off x="3109069" y="5723434"/>
            <a:ext cx="68622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You have my place to stay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271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3DECD-E6F5-4969-A29A-CF7C49BBC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D185D4B-0279-42D4-B7D7-24BC84415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791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6E1A12D-5019-4EB0-99BA-182E68C22A2C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7DB80EE-F2C6-4653-A36C-2861250FBD87}"/>
              </a:ext>
            </a:extLst>
          </p:cNvPr>
          <p:cNvSpPr/>
          <p:nvPr/>
        </p:nvSpPr>
        <p:spPr>
          <a:xfrm>
            <a:off x="2760726" y="5708915"/>
            <a:ext cx="74500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Sorrow is </a:t>
            </a:r>
            <a:r>
              <a:rPr lang="en-US" altLang="zh-CN" sz="4400" dirty="0" err="1">
                <a:latin typeface="华文新魏" panose="02010800040101010101" pitchFamily="2" charset="-122"/>
                <a:ea typeface="华文新魏" panose="02010800040101010101" pitchFamily="2" charset="-122"/>
              </a:rPr>
              <a:t>gonna</a:t>
            </a:r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 say goodbye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5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70"/>
    </mc:Choice>
    <mc:Fallback xmlns="">
      <p:transition spd="slow" advClick="0" advTm="2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736B70-2C01-4F5D-B403-DD2547F80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2A37E3E-B0E0-4676-8DA4-92D4493E0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9179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176D817-D494-4C3C-8860-CB9D70B8E5F7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B4FCD26-3EB8-4AD7-AFCE-BB1DC026B3C7}"/>
              </a:ext>
            </a:extLst>
          </p:cNvPr>
          <p:cNvSpPr/>
          <p:nvPr/>
        </p:nvSpPr>
        <p:spPr>
          <a:xfrm>
            <a:off x="1698171" y="5681116"/>
            <a:ext cx="9318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Opens up you see the happy sunshine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915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"/>
    </mc:Choice>
    <mc:Fallback xmlns="">
      <p:transition spd="slow"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24D0BA-0831-4C13-8866-9A4420112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AD24EAC-296B-4AE0-8EEF-D64C113C3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933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773DB75-E09F-40FE-A24E-CAE87E629B00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0FCD9B5-891A-42D5-80B8-7AA0790FAED2}"/>
              </a:ext>
            </a:extLst>
          </p:cNvPr>
          <p:cNvSpPr/>
          <p:nvPr/>
        </p:nvSpPr>
        <p:spPr>
          <a:xfrm>
            <a:off x="2438400" y="5681116"/>
            <a:ext cx="9318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Keep going on with your dream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044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6DFECE-E437-42B0-99EC-4FA356DD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83EC98D-F98A-495B-B457-1C46B51BF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4"/>
          <a:stretch/>
        </p:blipFill>
        <p:spPr>
          <a:xfrm>
            <a:off x="0" y="-1"/>
            <a:ext cx="12192000" cy="6870307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195CA75-2251-44C9-929A-32EFE47724F8}"/>
              </a:ext>
            </a:extLst>
          </p:cNvPr>
          <p:cNvSpPr/>
          <p:nvPr/>
        </p:nvSpPr>
        <p:spPr>
          <a:xfrm>
            <a:off x="0" y="5638800"/>
            <a:ext cx="12170229" cy="8540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DEEE060-485E-4AF0-B32F-1C2E9BBE8954}"/>
              </a:ext>
            </a:extLst>
          </p:cNvPr>
          <p:cNvSpPr/>
          <p:nvPr/>
        </p:nvSpPr>
        <p:spPr>
          <a:xfrm>
            <a:off x="2852057" y="5723434"/>
            <a:ext cx="9318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latin typeface="华文新魏" panose="02010800040101010101" pitchFamily="2" charset="-122"/>
                <a:ea typeface="华文新魏" panose="02010800040101010101" pitchFamily="2" charset="-122"/>
              </a:rPr>
              <a:t>Chasing tomorrow's sunrise</a:t>
            </a:r>
            <a:endParaRPr lang="zh-CN" altLang="en-US" sz="44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099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60"/>
    </mc:Choice>
    <mc:Fallback xmlns="">
      <p:transition spd="slow" advClick="0" advTm="1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245</Words>
  <Application>Microsoft Office PowerPoint</Application>
  <PresentationFormat>宽屏</PresentationFormat>
  <Paragraphs>48</Paragraphs>
  <Slides>41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7" baseType="lpstr">
      <vt:lpstr>等线</vt:lpstr>
      <vt:lpstr>等线 Light</vt:lpstr>
      <vt:lpstr>华文新魏</vt:lpstr>
      <vt:lpstr>宋体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易锡添</dc:creator>
  <cp:lastModifiedBy>易锡添</cp:lastModifiedBy>
  <cp:revision>27</cp:revision>
  <dcterms:created xsi:type="dcterms:W3CDTF">2018-08-26T14:57:27Z</dcterms:created>
  <dcterms:modified xsi:type="dcterms:W3CDTF">2018-08-27T12:38:14Z</dcterms:modified>
</cp:coreProperties>
</file>