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2192000" cy="6858000"/>
  <p:notesSz cx="6858000" cy="9144000"/>
  <p:custShowLst>
    <p:custShow name="自定义放映 1" id="0">
      <p:sldLst>
        <p:sld r:id="rId3"/>
        <p:sld r:id="rId4"/>
        <p:sld r:id="rId5"/>
      </p:sldLst>
    </p:custShow>
  </p:custShow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0E9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9632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45549" y="1186236"/>
            <a:ext cx="5095013" cy="2354632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45549" y="4458688"/>
            <a:ext cx="5095013" cy="68412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 smtClean="0"/>
              <a:t>单击此处编辑母版副标题样式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61D3F-34E9-4F9D-84A2-72367D9F9A6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DC01-BD11-43BE-8FE9-19C0CFD26E47}" type="slidenum">
              <a:rPr lang="zh-CN" altLang="en-US" smtClean="0"/>
            </a:fld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3"/>
          </p:nvPr>
        </p:nvSpPr>
        <p:spPr>
          <a:xfrm>
            <a:off x="839559" y="255122"/>
            <a:ext cx="10512884" cy="5817709"/>
          </a:xfrm>
        </p:spPr>
        <p:txBody>
          <a:bodyPr/>
          <a:lstStyle>
            <a:lvl1pPr marL="251460" indent="-2514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645160" indent="-2514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870585" indent="-2095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061085" indent="-2095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264285" indent="-2095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797F1-E760-4DF4-A7A3-E635E8D373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DAEE-876B-4B4D-8AF4-85D66E2F42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2180045"/>
            <a:ext cx="10515600" cy="54085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797F1-E760-4DF4-A7A3-E635E8D373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DAEE-876B-4B4D-8AF4-85D66E2F423B}" type="slidenum">
              <a:rPr lang="zh-CN" altLang="en-US" smtClean="0"/>
            </a:fld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850368" y="2066484"/>
            <a:ext cx="10491266" cy="0"/>
          </a:xfrm>
          <a:prstGeom prst="line">
            <a:avLst/>
          </a:prstGeom>
          <a:ln>
            <a:gradFill flip="none" rotWithShape="1">
              <a:gsLst>
                <a:gs pos="50000">
                  <a:schemeClr val="accent1"/>
                </a:gs>
                <a:gs pos="0">
                  <a:srgbClr val="FEFDFD">
                    <a:alpha val="20000"/>
                  </a:srgbClr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20000">
                  <a:schemeClr val="accent1">
                    <a:lumMod val="60000"/>
                    <a:lumOff val="40000"/>
                    <a:alpha val="50000"/>
                  </a:schemeClr>
                </a:gs>
                <a:gs pos="80000">
                  <a:schemeClr val="accent1">
                    <a:lumMod val="60000"/>
                    <a:lumOff val="40000"/>
                    <a:alpha val="50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" y="2720898"/>
            <a:ext cx="12192000" cy="264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2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601999"/>
            <a:ext cx="10515600" cy="1417831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797F1-E760-4DF4-A7A3-E635E8D373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DAEE-876B-4B4D-8AF4-85D66E2F42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797F1-E760-4DF4-A7A3-E635E8D373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DAEE-876B-4B4D-8AF4-85D66E2F42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80524" y="2029521"/>
            <a:ext cx="6030951" cy="3340147"/>
          </a:xfrm>
        </p:spPr>
        <p:txBody>
          <a:bodyPr>
            <a:noAutofit/>
          </a:bodyPr>
          <a:lstStyle>
            <a:lvl1pPr algn="ctr">
              <a:defRPr sz="9600"/>
            </a:lvl1pPr>
          </a:lstStyle>
          <a:p>
            <a:r>
              <a:rPr lang="zh-CN" altLang="en-US" dirty="0" smtClean="0"/>
              <a:t>单击此处编辑标题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797F1-E760-4DF4-A7A3-E635E8D373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DAEE-876B-4B4D-8AF4-85D66E2F42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797F1-E760-4DF4-A7A3-E635E8D373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DAEE-876B-4B4D-8AF4-85D66E2F42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41652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457200"/>
            <a:ext cx="6170400" cy="54036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199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797F1-E760-4DF4-A7A3-E635E8D373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DAEE-876B-4B4D-8AF4-85D66E2F42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797F1-E760-4DF4-A7A3-E635E8D373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DAEE-876B-4B4D-8AF4-85D66E2F42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3.xml"/><Relationship Id="rId13" Type="http://schemas.openxmlformats.org/officeDocument/2006/relationships/tags" Target="../tags/tag2.xml"/><Relationship Id="rId12" Type="http://schemas.openxmlformats.org/officeDocument/2006/relationships/tags" Target="../tags/tag1.xml"/><Relationship Id="rId11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797F1-E760-4DF4-A7A3-E635E8D373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5DAEE-876B-4B4D-8AF4-85D66E2F423B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.xml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5.xml"/><Relationship Id="rId7" Type="http://schemas.openxmlformats.org/officeDocument/2006/relationships/image" Target="../media/image10.jpeg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.xml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内容占位符 4" descr="10273451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226060" y="-158115"/>
            <a:ext cx="12646025" cy="72021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863340" y="521335"/>
            <a:ext cx="8317865" cy="37230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0E99D4"/>
                </a:solidFill>
                <a:latin typeface="思源黑体" panose="020B0500000000090000" charset="-122"/>
                <a:ea typeface="思源黑体" panose="020B0500000000090000" charset="-122"/>
              </a:rPr>
              <a:t>PEP,U13L2,</a:t>
            </a:r>
            <a:r>
              <a:rPr lang="en-US" altLang="zh-CN" sz="4400" b="1">
                <a:solidFill>
                  <a:srgbClr val="0E99D4"/>
                </a:solidFill>
                <a:latin typeface="思源黑体" panose="020B0500000000090000" charset="-122"/>
                <a:ea typeface="思源黑体" panose="020B0500000000090000" charset="-122"/>
              </a:rPr>
              <a:t>Personalities and Jobs</a:t>
            </a:r>
            <a:endParaRPr lang="en-US" altLang="zh-CN" sz="3600">
              <a:solidFill>
                <a:srgbClr val="0E99D4"/>
              </a:solidFill>
              <a:latin typeface="思源黑体" panose="020B0500000000090000" charset="-122"/>
              <a:ea typeface="思源黑体" panose="020B0500000000090000" charset="-122"/>
            </a:endParaRPr>
          </a:p>
          <a:p>
            <a:r>
              <a:rPr lang="en-US" altLang="zh-CN" sz="3600">
                <a:solidFill>
                  <a:srgbClr val="0E99D4"/>
                </a:solidFill>
                <a:latin typeface="思源黑体" panose="020B0500000000090000" charset="-122"/>
                <a:ea typeface="思源黑体" panose="020B0500000000090000" charset="-122"/>
              </a:rPr>
              <a:t>Song: </a:t>
            </a:r>
            <a:r>
              <a:rPr lang="en-US" altLang="zh-CN" sz="4000" b="1">
                <a:solidFill>
                  <a:srgbClr val="0E99D4"/>
                </a:solidFill>
                <a:latin typeface="思源黑体" panose="020B0500000000090000" charset="-122"/>
                <a:ea typeface="思源黑体" panose="020B0500000000090000" charset="-122"/>
              </a:rPr>
              <a:t>Be What You Wana Be</a:t>
            </a:r>
            <a:endParaRPr lang="en-US" altLang="zh-CN" sz="4000" b="1">
              <a:solidFill>
                <a:srgbClr val="0E99D4"/>
              </a:solidFill>
              <a:latin typeface="思源黑体" panose="020B0500000000090000" charset="-122"/>
              <a:ea typeface="思源黑体" panose="020B0500000000090000" charset="-122"/>
            </a:endParaRPr>
          </a:p>
          <a:p>
            <a:r>
              <a:rPr lang="en-US" altLang="zh-CN" sz="3600">
                <a:solidFill>
                  <a:srgbClr val="0E99D4"/>
                </a:solidFill>
                <a:latin typeface="思源黑体" panose="020B0500000000090000" charset="-122"/>
                <a:ea typeface="思源黑体" panose="020B0500000000090000" charset="-122"/>
              </a:rPr>
              <a:t>Singer:Darin</a:t>
            </a:r>
            <a:endParaRPr lang="en-US" altLang="zh-CN" sz="3600">
              <a:solidFill>
                <a:srgbClr val="0E99D4"/>
              </a:solidFill>
              <a:latin typeface="思源黑体" panose="020B0500000000090000" charset="-122"/>
              <a:ea typeface="思源黑体" panose="020B0500000000090000" charset="-122"/>
            </a:endParaRPr>
          </a:p>
          <a:p>
            <a:r>
              <a:rPr lang="en-US" altLang="zh-CN" sz="3600">
                <a:solidFill>
                  <a:srgbClr val="0E99D4"/>
                </a:solidFill>
                <a:latin typeface="思源黑体" panose="020B0500000000090000" charset="-122"/>
                <a:ea typeface="思源黑体" panose="020B0500000000090000" charset="-122"/>
              </a:rPr>
              <a:t>Editor</a:t>
            </a:r>
            <a:r>
              <a:rPr lang="en-US" altLang="zh-CN" sz="3600">
                <a:solidFill>
                  <a:srgbClr val="0E99D4"/>
                </a:solidFill>
              </a:rPr>
              <a:t>:</a:t>
            </a:r>
            <a:r>
              <a:rPr lang="zh-CN" altLang="zh-CN" sz="3600">
                <a:solidFill>
                  <a:srgbClr val="0E99D4"/>
                </a:solidFill>
              </a:rPr>
              <a:t>黄丽华</a:t>
            </a:r>
            <a:endParaRPr lang="zh-CN" altLang="zh-CN" sz="3600">
              <a:solidFill>
                <a:srgbClr val="0E99D4"/>
              </a:solidFill>
            </a:endParaRPr>
          </a:p>
          <a:p>
            <a:r>
              <a:rPr lang="zh-CN" altLang="zh-CN" sz="3600">
                <a:solidFill>
                  <a:srgbClr val="0E99D4"/>
                </a:solidFill>
              </a:rPr>
              <a:t>单位：华南师范大学</a:t>
            </a:r>
            <a:endParaRPr lang="zh-CN" altLang="zh-CN" sz="3600">
              <a:solidFill>
                <a:srgbClr val="0E99D4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1430" y="-17780"/>
            <a:ext cx="12230735" cy="686689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-11430" y="-17780"/>
            <a:ext cx="12762230" cy="1014730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en-US" altLang="zh-CN" sz="6000" dirty="0" smtClean="0">
                <a:latin typeface="Lucida Calligraphy" panose="03010101010101010101" pitchFamily="66" charset="0"/>
              </a:rPr>
              <a:t>  you can be just the one you wanna be</a:t>
            </a:r>
            <a:endParaRPr lang="en-US" altLang="zh-CN" sz="6000" dirty="0" smtClean="0">
              <a:latin typeface="Lucida Calligraphy" panose="03010101010101010101" pitchFamily="66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内容占位符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2065" y="-60960"/>
            <a:ext cx="12201525" cy="74339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-11430" y="-48260"/>
            <a:ext cx="12464415" cy="10147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en-US" altLang="zh-CN" sz="6000" dirty="0" smtClean="0">
                <a:latin typeface="Lucida Calligraphy" panose="03010101010101010101" pitchFamily="66" charset="0"/>
              </a:rPr>
              <a:t>       i know that we all got one thing </a:t>
            </a:r>
            <a:endParaRPr lang="en-US" altLang="zh-CN" sz="6000" dirty="0" smtClean="0">
              <a:latin typeface="Lucida Calligraphy" panose="03010101010101010101" pitchFamily="66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8" name="内容占位符 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1430" y="-17780"/>
            <a:ext cx="12204065" cy="75050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-11430" y="-17780"/>
            <a:ext cx="12464415" cy="10147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en-US" altLang="zh-CN" sz="6000" dirty="0" smtClean="0">
                <a:latin typeface="Lucida Calligraphy" panose="03010101010101010101" pitchFamily="66" charset="0"/>
              </a:rPr>
              <a:t>           that we all share together</a:t>
            </a:r>
            <a:endParaRPr lang="en-US" altLang="zh-CN" sz="6000" dirty="0" smtClean="0">
              <a:latin typeface="Lucida Calligraphy" panose="03010101010101010101" pitchFamily="66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1430" y="-17145"/>
            <a:ext cx="12200890" cy="7239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-11430" y="-17780"/>
            <a:ext cx="12464415" cy="10147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en-US" altLang="zh-CN" sz="6000" dirty="0" smtClean="0">
                <a:latin typeface="Lucida Calligraphy" panose="03010101010101010101" pitchFamily="66" charset="0"/>
              </a:rPr>
              <a:t>           we got that one nice dream </a:t>
            </a:r>
            <a:endParaRPr lang="en-US" altLang="zh-CN" sz="6000" dirty="0" smtClean="0">
              <a:latin typeface="Lucida Calligraphy" panose="03010101010101010101" pitchFamily="66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1430" y="-17780"/>
            <a:ext cx="12202795" cy="74250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-11430" y="-17780"/>
            <a:ext cx="12464415" cy="10147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en-US" altLang="zh-CN" sz="6000" dirty="0" smtClean="0">
                <a:latin typeface="Lucida Calligraphy" panose="03010101010101010101" pitchFamily="66" charset="0"/>
              </a:rPr>
              <a:t>                      we live for </a:t>
            </a:r>
            <a:endParaRPr lang="en-US" altLang="zh-CN" sz="6000" dirty="0" smtClean="0">
              <a:latin typeface="Lucida Calligraphy" panose="03010101010101010101" pitchFamily="66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1430" y="-17780"/>
            <a:ext cx="12201525" cy="69570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-11430" y="-17780"/>
            <a:ext cx="12464415" cy="10147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en-US" altLang="zh-CN" sz="6000" dirty="0" smtClean="0">
                <a:latin typeface="Lucida Calligraphy" panose="03010101010101010101" pitchFamily="66" charset="0"/>
              </a:rPr>
              <a:t> you never know what life could bring</a:t>
            </a:r>
            <a:endParaRPr lang="en-US" altLang="zh-CN" sz="6000" dirty="0" smtClean="0">
              <a:latin typeface="Lucida Calligraphy" panose="03010101010101010101" pitchFamily="66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1430" y="-17780"/>
            <a:ext cx="12230735" cy="69005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-11430" y="-17780"/>
            <a:ext cx="12464415" cy="10147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en-US" altLang="zh-CN" sz="6000" dirty="0" smtClean="0">
                <a:latin typeface="Lucida Calligraphy" panose="03010101010101010101" pitchFamily="66" charset="0"/>
              </a:rPr>
              <a:t>           coz nothing last for ever</a:t>
            </a:r>
            <a:endParaRPr lang="en-US" altLang="zh-CN" sz="6000" dirty="0" smtClean="0">
              <a:latin typeface="Lucida Calligraphy" panose="03010101010101010101" pitchFamily="66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1430" y="-17145"/>
            <a:ext cx="12216765" cy="68510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-11430" y="-17780"/>
            <a:ext cx="12464415" cy="1938020"/>
          </a:xfrm>
          <a:prstGeom prst="rect">
            <a:avLst/>
          </a:prstGeom>
          <a:solidFill>
            <a:schemeClr val="bg1">
              <a:alpha val="98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en-US" altLang="zh-CN" sz="6000" dirty="0" smtClean="0">
                <a:latin typeface="Lucida Calligraphy" panose="03010101010101010101" pitchFamily="66" charset="0"/>
              </a:rPr>
              <a:t>           just hold on to the team</a:t>
            </a:r>
            <a:endParaRPr lang="en-US" altLang="zh-CN" sz="6000" dirty="0" smtClean="0">
              <a:latin typeface="Lucida Calligraphy" panose="03010101010101010101" pitchFamily="66" charset="0"/>
            </a:endParaRPr>
          </a:p>
          <a:p>
            <a:pPr algn="l"/>
            <a:r>
              <a:rPr lang="en-US" altLang="zh-CN" sz="6000" dirty="0" smtClean="0">
                <a:latin typeface="Lucida Calligraphy" panose="03010101010101010101" pitchFamily="66" charset="0"/>
              </a:rPr>
              <a:t>           you play for</a:t>
            </a:r>
            <a:endParaRPr lang="en-US" altLang="zh-CN" sz="6000" dirty="0" smtClean="0">
              <a:latin typeface="Lucida Calligraphy" panose="03010101010101010101" pitchFamily="66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2065" y="-17780"/>
            <a:ext cx="12216765" cy="72205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-11430" y="-17780"/>
            <a:ext cx="12464415" cy="10147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en-US" altLang="zh-CN" sz="6000" dirty="0" smtClean="0">
                <a:latin typeface="Lucida Calligraphy" panose="03010101010101010101" pitchFamily="66" charset="0"/>
              </a:rPr>
              <a:t>        i know you could reach the top </a:t>
            </a:r>
            <a:endParaRPr lang="en-US" altLang="zh-CN" sz="6000" dirty="0" smtClean="0">
              <a:latin typeface="Lucida Calligraphy" panose="03010101010101010101" pitchFamily="66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1430" y="-17780"/>
            <a:ext cx="12201525" cy="68719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-11430" y="-17780"/>
            <a:ext cx="12464415" cy="10147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en-US" altLang="zh-CN" sz="6000" dirty="0" smtClean="0">
                <a:latin typeface="Lucida Calligraphy" panose="03010101010101010101" pitchFamily="66" charset="0"/>
              </a:rPr>
              <a:t>         make sure that you won't stop</a:t>
            </a:r>
            <a:endParaRPr lang="en-US" altLang="zh-CN" sz="6000" dirty="0" smtClean="0">
              <a:latin typeface="Lucida Calligraphy" panose="03010101010101010101" pitchFamily="66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Darin - Be What You Wanna Be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573510" y="-33020"/>
            <a:ext cx="619125" cy="619125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" y="-33020"/>
            <a:ext cx="7592695" cy="5383530"/>
          </a:xfrm>
          <a:prstGeom prst="rect">
            <a:avLst/>
          </a:prstGeom>
        </p:spPr>
      </p:pic>
      <p:pic>
        <p:nvPicPr>
          <p:cNvPr id="7" name="图片 6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6015" y="466090"/>
            <a:ext cx="6887210" cy="5103495"/>
          </a:xfrm>
          <a:prstGeom prst="rect">
            <a:avLst/>
          </a:prstGeom>
        </p:spPr>
      </p:pic>
      <p:pic>
        <p:nvPicPr>
          <p:cNvPr id="8" name="图片 7" descr="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0810" y="782320"/>
            <a:ext cx="6727190" cy="5293360"/>
          </a:xfrm>
          <a:prstGeom prst="rect">
            <a:avLst/>
          </a:prstGeom>
        </p:spPr>
      </p:pic>
      <p:pic>
        <p:nvPicPr>
          <p:cNvPr id="9" name="图片 8" descr="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9385" y="1643380"/>
            <a:ext cx="6953250" cy="521462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1435" y="-33020"/>
            <a:ext cx="9914890" cy="1014730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en-US" altLang="zh-CN" sz="6000" dirty="0" smtClean="0">
                <a:latin typeface="Lucida Calligraphy" panose="03010101010101010101" pitchFamily="66" charset="0"/>
              </a:rPr>
              <a:t>doctor, actor, lawyer or a singer</a:t>
            </a:r>
            <a:r>
              <a:rPr lang="en-US" altLang="zh-CN" sz="2400" dirty="0" smtClean="0">
                <a:latin typeface="Lucida Calligraphy" panose="03010101010101010101" pitchFamily="66" charset="0"/>
              </a:rPr>
              <a:t> </a:t>
            </a:r>
            <a:endParaRPr lang="en-US" altLang="zh-CN" sz="2400" dirty="0" smtClean="0">
              <a:latin typeface="Lucida Calligraphy" panose="03010101010101010101" pitchFamily="66" charset="0"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 numSld="999" showWhenStopped="0">
                <p:cTn id="27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49530" y="-17780"/>
            <a:ext cx="12290425" cy="69088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-11430" y="-17780"/>
            <a:ext cx="12464415" cy="1014730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en-US" altLang="zh-CN" sz="6000" dirty="0" smtClean="0">
                <a:latin typeface="Lucida Calligraphy" panose="03010101010101010101" pitchFamily="66" charset="0"/>
              </a:rPr>
              <a:t>         be the one that you wanna be</a:t>
            </a:r>
            <a:endParaRPr lang="en-US" altLang="zh-CN" sz="6000" dirty="0" smtClean="0">
              <a:latin typeface="Lucida Calligraphy" panose="03010101010101010101" pitchFamily="66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38100" y="-17780"/>
            <a:ext cx="12268200" cy="70916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-11430" y="-17780"/>
            <a:ext cx="12464415" cy="10147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en-US" altLang="zh-CN" sz="6000" dirty="0" smtClean="0">
                <a:latin typeface="Lucida Calligraphy" panose="03010101010101010101" pitchFamily="66" charset="0"/>
              </a:rPr>
              <a:t>              now sing this with me </a:t>
            </a:r>
            <a:endParaRPr lang="en-US" altLang="zh-CN" sz="6000" dirty="0" smtClean="0">
              <a:latin typeface="Lucida Calligraphy" panose="03010101010101010101" pitchFamily="66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8335" y="1304925"/>
            <a:ext cx="8355330" cy="50965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84885" y="42545"/>
            <a:ext cx="10222230" cy="101473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en-US" altLang="zh-CN" sz="6000" dirty="0" smtClean="0">
                <a:latin typeface="Lucida Calligraphy" panose="03010101010101010101" pitchFamily="66" charset="0"/>
              </a:rPr>
              <a:t>why not president, be a dreamer</a:t>
            </a:r>
            <a:r>
              <a:rPr lang="en-US" altLang="zh-CN" sz="2400" dirty="0" smtClean="0">
                <a:latin typeface="Lucida Calligraphy" panose="03010101010101010101" pitchFamily="66" charset="0"/>
              </a:rPr>
              <a:t> </a:t>
            </a:r>
            <a:endParaRPr lang="en-US" altLang="zh-CN" sz="2400" dirty="0" smtClean="0">
              <a:latin typeface="Lucida Calligraphy" panose="03010101010101010101" pitchFamily="66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9210" y="27940"/>
            <a:ext cx="12223115" cy="734314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2550" y="-18415"/>
            <a:ext cx="12111355" cy="1014730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en-US" altLang="zh-CN" sz="6000" dirty="0" smtClean="0">
                <a:latin typeface="Lucida Calligraphy" panose="03010101010101010101" pitchFamily="66" charset="0"/>
              </a:rPr>
              <a:t>y</a:t>
            </a:r>
            <a:r>
              <a:rPr lang="en-US" altLang="zh-CN" sz="6000" dirty="0" smtClean="0">
                <a:latin typeface="Lucida Calligraphy" panose="03010101010101010101" pitchFamily="66" charset="0"/>
              </a:rPr>
              <a:t>ou can be just the one you wanna be</a:t>
            </a:r>
            <a:endParaRPr lang="en-US" altLang="zh-CN" sz="6000" dirty="0" smtClean="0">
              <a:latin typeface="Lucida Calligraphy" panose="03010101010101010101" pitchFamily="66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1042035"/>
            <a:ext cx="12192635" cy="591883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64160" y="-18415"/>
            <a:ext cx="12249785" cy="1014730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en-US" altLang="zh-CN" sz="6000" dirty="0" smtClean="0">
                <a:latin typeface="Lucida Calligraphy" panose="03010101010101010101" pitchFamily="66" charset="0"/>
              </a:rPr>
              <a:t>police man, fire fighter or a post man</a:t>
            </a:r>
            <a:endParaRPr lang="en-US" altLang="zh-CN" sz="6000" dirty="0" smtClean="0">
              <a:latin typeface="Lucida Calligraphy" panose="03010101010101010101" pitchFamily="66" charset="0"/>
            </a:endParaRPr>
          </a:p>
        </p:txBody>
      </p:sp>
      <p:pic>
        <p:nvPicPr>
          <p:cNvPr id="5" name="图片 4" descr="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585" y="1042035"/>
            <a:ext cx="11369040" cy="5898515"/>
          </a:xfrm>
          <a:prstGeom prst="rect">
            <a:avLst/>
          </a:prstGeom>
        </p:spPr>
      </p:pic>
      <p:pic>
        <p:nvPicPr>
          <p:cNvPr id="6" name="图片 5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75" y="1042035"/>
            <a:ext cx="10715625" cy="61683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065" y="-17780"/>
            <a:ext cx="12216130" cy="690435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-11430" y="-17780"/>
            <a:ext cx="12464415" cy="10147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en-US" altLang="zh-CN" sz="6000" dirty="0" smtClean="0">
                <a:latin typeface="Lucida Calligraphy" panose="03010101010101010101" pitchFamily="66" charset="0"/>
              </a:rPr>
              <a:t> why not something like your old man</a:t>
            </a:r>
            <a:endParaRPr lang="en-US" altLang="zh-CN" sz="6000" dirty="0" smtClean="0">
              <a:latin typeface="Lucida Calligraphy" panose="03010101010101010101" pitchFamily="66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-26035"/>
            <a:ext cx="12218035" cy="689038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-11430" y="-17780"/>
            <a:ext cx="12464415" cy="10147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en-US" altLang="zh-CN" sz="6000" dirty="0" smtClean="0">
                <a:latin typeface="Lucida Calligraphy" panose="03010101010101010101" pitchFamily="66" charset="0"/>
              </a:rPr>
              <a:t>  you can be just the one you wanna be</a:t>
            </a:r>
            <a:endParaRPr lang="en-US" altLang="zh-CN" sz="6000" dirty="0" smtClean="0">
              <a:latin typeface="Lucida Calligraphy" panose="03010101010101010101" pitchFamily="66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-11430" y="-17780"/>
            <a:ext cx="12464415" cy="10147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en-US" altLang="zh-CN" sz="6000" dirty="0" smtClean="0">
                <a:latin typeface="Lucida Calligraphy" panose="03010101010101010101" pitchFamily="66" charset="0"/>
              </a:rPr>
              <a:t>      doctor, actor, lawyer or a singer</a:t>
            </a:r>
            <a:endParaRPr lang="en-US" altLang="zh-CN" sz="6000" dirty="0" smtClean="0">
              <a:latin typeface="Lucida Calligraphy" panose="03010101010101010101" pitchFamily="66" charset="0"/>
            </a:endParaRPr>
          </a:p>
        </p:txBody>
      </p:sp>
      <p:pic>
        <p:nvPicPr>
          <p:cNvPr id="4" name="图片 3" descr="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430" y="2141855"/>
            <a:ext cx="4761865" cy="3171190"/>
          </a:xfrm>
          <a:prstGeom prst="rect">
            <a:avLst/>
          </a:prstGeom>
        </p:spPr>
      </p:pic>
      <p:pic>
        <p:nvPicPr>
          <p:cNvPr id="5" name="图片 4" descr="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910" y="2141220"/>
            <a:ext cx="4164965" cy="317182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145" y="2141855"/>
            <a:ext cx="3961130" cy="3171825"/>
          </a:xfrm>
          <a:prstGeom prst="rect">
            <a:avLst/>
          </a:prstGeom>
        </p:spPr>
      </p:pic>
      <p:pic>
        <p:nvPicPr>
          <p:cNvPr id="7" name="图片 6" descr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1120" y="2141220"/>
            <a:ext cx="4761865" cy="31616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8" presetClass="entr" presetSubtype="0" ac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-11430" y="-17780"/>
            <a:ext cx="12464415" cy="10147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en-US" altLang="zh-CN" sz="6000" dirty="0" smtClean="0">
                <a:latin typeface="Lucida Calligraphy" panose="03010101010101010101" pitchFamily="66" charset="0"/>
              </a:rPr>
              <a:t>       why not president, be a dreamer</a:t>
            </a:r>
            <a:endParaRPr lang="en-US" altLang="zh-CN" sz="6000" dirty="0" smtClean="0">
              <a:latin typeface="Lucida Calligraphy" panose="03010101010101010101" pitchFamily="66" charset="0"/>
            </a:endParaRPr>
          </a:p>
        </p:txBody>
      </p:sp>
      <p:pic>
        <p:nvPicPr>
          <p:cNvPr id="5" name="图片 4" descr="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240" y="996950"/>
            <a:ext cx="12221845" cy="58737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160526"/>
</p:tagLst>
</file>

<file path=ppt/tags/tag10.xml><?xml version="1.0" encoding="utf-8"?>
<p:tagLst xmlns:p="http://schemas.openxmlformats.org/presentationml/2006/main">
  <p:tag name="KSO_WM_BEAUTIFY_FLAG" val="#wm#"/>
  <p:tag name="KSO_WM_TEMPLATE_CATEGORY" val="custom"/>
  <p:tag name="KSO_WM_TEMPLATE_INDEX" val="160526"/>
</p:tagLst>
</file>

<file path=ppt/tags/tag11.xml><?xml version="1.0" encoding="utf-8"?>
<p:tagLst xmlns:p="http://schemas.openxmlformats.org/presentationml/2006/main">
  <p:tag name="KSO_WM_BEAUTIFY_FLAG" val="#wm#"/>
  <p:tag name="KSO_WM_TEMPLATE_CATEGORY" val="custom"/>
  <p:tag name="KSO_WM_TEMPLATE_INDEX" val="160526"/>
</p:tagLst>
</file>

<file path=ppt/tags/tag12.xml><?xml version="1.0" encoding="utf-8"?>
<p:tagLst xmlns:p="http://schemas.openxmlformats.org/presentationml/2006/main">
  <p:tag name="KSO_WM_BEAUTIFY_FLAG" val="#wm#"/>
  <p:tag name="KSO_WM_TEMPLATE_CATEGORY" val="custom"/>
  <p:tag name="KSO_WM_TEMPLATE_INDEX" val="160526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160526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160526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160526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160526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160526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160526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160526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160526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160526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160526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160526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160526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160526"/>
</p:tagLst>
</file>

<file path=ppt/tags/tag3.xml><?xml version="1.0" encoding="utf-8"?>
<p:tagLst xmlns:p="http://schemas.openxmlformats.org/presentationml/2006/main">
  <p:tag name="KSO_WM_TEMPLATE_THUMBS_INDEX" val="1、4、5、10、12、15、22、25、26、27、28、29、30、31、32、"/>
  <p:tag name="KSO_WM_TEMPLATE_CATEGORY" val="custom"/>
  <p:tag name="KSO_WM_TEMPLATE_INDEX" val="160526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TEMPLATE_CATEGORY" val="custom"/>
  <p:tag name="KSO_WM_TEMPLATE_INDEX" val="160526"/>
</p:tagLst>
</file>

<file path=ppt/tags/tag5.xml><?xml version="1.0" encoding="utf-8"?>
<p:tagLst xmlns:p="http://schemas.openxmlformats.org/presentationml/2006/main">
  <p:tag name="KSO_WM_TEMPLATE_CATEGORY" val="custom"/>
  <p:tag name="KSO_WM_TEMPLATE_INDEX" val="160526"/>
</p:tagLst>
</file>

<file path=ppt/tags/tag6.xml><?xml version="1.0" encoding="utf-8"?>
<p:tagLst xmlns:p="http://schemas.openxmlformats.org/presentationml/2006/main">
  <p:tag name="KSO_WM_BEAUTIFY_FLAG" val="#wm#"/>
  <p:tag name="KSO_WM_TEMPLATE_CATEGORY" val="custom"/>
  <p:tag name="KSO_WM_TEMPLATE_INDEX" val="160526"/>
</p:tagLst>
</file>

<file path=ppt/tags/tag7.xml><?xml version="1.0" encoding="utf-8"?>
<p:tagLst xmlns:p="http://schemas.openxmlformats.org/presentationml/2006/main">
  <p:tag name="KSO_WM_BEAUTIFY_FLAG" val="#wm#"/>
  <p:tag name="KSO_WM_TEMPLATE_CATEGORY" val="custom"/>
  <p:tag name="KSO_WM_TEMPLATE_INDEX" val="160526"/>
</p:tagLst>
</file>

<file path=ppt/tags/tag8.xml><?xml version="1.0" encoding="utf-8"?>
<p:tagLst xmlns:p="http://schemas.openxmlformats.org/presentationml/2006/main">
  <p:tag name="KSO_WM_BEAUTIFY_FLAG" val="#wm#"/>
  <p:tag name="KSO_WM_TEMPLATE_CATEGORY" val="custom"/>
  <p:tag name="KSO_WM_TEMPLATE_INDEX" val="160526"/>
</p:tagLst>
</file>

<file path=ppt/tags/tag9.xml><?xml version="1.0" encoding="utf-8"?>
<p:tagLst xmlns:p="http://schemas.openxmlformats.org/presentationml/2006/main">
  <p:tag name="KSO_WM_BEAUTIFY_FLAG" val="#wm#"/>
  <p:tag name="KSO_WM_TEMPLATE_CATEGORY" val="custom"/>
  <p:tag name="KSO_WM_TEMPLATE_INDEX" val="160526"/>
</p:tagLst>
</file>

<file path=ppt/theme/theme1.xml><?xml version="1.0" encoding="utf-8"?>
<a:theme xmlns:a="http://schemas.openxmlformats.org/drawingml/2006/main" name="1_Office 主题">
  <a:themeElements>
    <a:clrScheme name="160526">
      <a:dk1>
        <a:srgbClr val="3F3F3F"/>
      </a:dk1>
      <a:lt1>
        <a:srgbClr val="FFFFFF"/>
      </a:lt1>
      <a:dk2>
        <a:srgbClr val="3F3F3F"/>
      </a:dk2>
      <a:lt2>
        <a:srgbClr val="FFFFFF"/>
      </a:lt2>
      <a:accent1>
        <a:srgbClr val="1889D9"/>
      </a:accent1>
      <a:accent2>
        <a:srgbClr val="4BB4CD"/>
      </a:accent2>
      <a:accent3>
        <a:srgbClr val="547C8E"/>
      </a:accent3>
      <a:accent4>
        <a:srgbClr val="BB964D"/>
      </a:accent4>
      <a:accent5>
        <a:srgbClr val="66C8BC"/>
      </a:accent5>
      <a:accent6>
        <a:srgbClr val="666699"/>
      </a:accent6>
      <a:hlink>
        <a:srgbClr val="8C2D9F"/>
      </a:hlink>
      <a:folHlink>
        <a:srgbClr val="FF0066"/>
      </a:folHlink>
    </a:clrScheme>
    <a:fontScheme name="自定义 2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847</Words>
  <Application>WPS 演示</Application>
  <PresentationFormat>宽屏</PresentationFormat>
  <Paragraphs>47</Paragraphs>
  <Slides>21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  <vt:variant>
        <vt:lpstr>自定义放映</vt:lpstr>
      </vt:variant>
      <vt:variant>
        <vt:i4>1</vt:i4>
      </vt:variant>
    </vt:vector>
  </HeadingPairs>
  <TitlesOfParts>
    <vt:vector size="34" baseType="lpstr">
      <vt:lpstr>Arial</vt:lpstr>
      <vt:lpstr>宋体</vt:lpstr>
      <vt:lpstr>Wingdings</vt:lpstr>
      <vt:lpstr>Arial Unicode MS</vt:lpstr>
      <vt:lpstr>Calibri Light</vt:lpstr>
      <vt:lpstr>Calibri</vt:lpstr>
      <vt:lpstr>微软雅黑</vt:lpstr>
      <vt:lpstr>思源黑体</vt:lpstr>
      <vt:lpstr>黑体</vt:lpstr>
      <vt:lpstr>Lucida Calligraphy</vt:lpstr>
      <vt:lpstr>Mongolian Baiti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自定义放映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TEMPER</cp:lastModifiedBy>
  <cp:revision>2</cp:revision>
  <dcterms:created xsi:type="dcterms:W3CDTF">2018-08-23T06:24:01Z</dcterms:created>
  <dcterms:modified xsi:type="dcterms:W3CDTF">2018-08-23T13:01:00Z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