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6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7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8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4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25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26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7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8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0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31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2"/>
  </p:sldMasterIdLst>
  <p:notesMasterIdLst>
    <p:notesMasterId r:id="rId36"/>
  </p:notesMasterIdLst>
  <p:sldIdLst>
    <p:sldId id="256" r:id="rId3"/>
    <p:sldId id="257" r:id="rId4"/>
    <p:sldId id="275" r:id="rId5"/>
    <p:sldId id="274" r:id="rId6"/>
    <p:sldId id="272" r:id="rId7"/>
    <p:sldId id="273" r:id="rId8"/>
    <p:sldId id="258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9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custShowLst>
    <p:custShow name="自定义放映 1" id="0">
      <p:sldLst>
        <p:sld r:id="rId3"/>
      </p:sldLst>
    </p:custShow>
  </p:custShow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0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485"/>
            <a:ext cx="9144000" cy="1656019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594"/>
            <a:ext cx="9144000" cy="165601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87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628"/>
            <a:ext cx="10515600" cy="555982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p:transition advClick="0" advTm="9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781"/>
            <a:ext cx="10515600" cy="2483498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p:transition advClick="0" advTm="9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907"/>
            <a:ext cx="5181600" cy="43520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907"/>
            <a:ext cx="5181600" cy="43520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81"/>
            <a:ext cx="10515600" cy="1325768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5230"/>
            <a:ext cx="5157787" cy="8240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6013"/>
            <a:ext cx="5157787" cy="357460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5230"/>
            <a:ext cx="5183188" cy="8240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87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6013"/>
            <a:ext cx="5183188" cy="3574606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333"/>
            <a:ext cx="5715000" cy="1382663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778"/>
            <a:ext cx="5715000" cy="118612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p:transition advClick="0" advTm="9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783"/>
            <a:ext cx="4681654" cy="1428382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783"/>
            <a:ext cx="5711882" cy="54044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87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4230"/>
            <a:ext cx="4681654" cy="38121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87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81"/>
            <a:ext cx="908901" cy="5812736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81"/>
            <a:ext cx="9446443" cy="5812736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2018/8/31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advClick="0" advTm="9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81"/>
            <a:ext cx="10515600" cy="1325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907"/>
            <a:ext cx="10515600" cy="435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7332"/>
            <a:ext cx="2743200" cy="36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7332"/>
            <a:ext cx="4114800" cy="36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7332"/>
            <a:ext cx="2743200" cy="365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advClick="0" advTm="9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47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87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2018/8/31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9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media1.mp3"/><Relationship Id="rId4" Type="http://schemas.microsoft.com/office/2007/relationships/media" Target="../media/media1.mp3"/><Relationship Id="rId9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1.GIF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3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6.jpe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7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18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9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20.jpe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21.jpe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2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image" Target="../media/image27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28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29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image" Target="../media/image30.jpe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31.jpe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2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4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image" Target="../media/image35.jpe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7.jpe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8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Lorem ipsum dolor sit amet, consectetur adipisicing elit.</a:t>
            </a:r>
          </a:p>
        </p:txBody>
      </p:sp>
      <p:pic>
        <p:nvPicPr>
          <p:cNvPr id="3" name="Goggatjie - Good Manners [mqms2]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2262981" y="-984488"/>
            <a:ext cx="309563" cy="309563"/>
          </a:xfrm>
          <a:prstGeom prst="rect">
            <a:avLst/>
          </a:prstGeom>
        </p:spPr>
      </p:pic>
      <p:pic>
        <p:nvPicPr>
          <p:cNvPr id="4" name="图片 3" descr="good-manners-1-63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31750"/>
            <a:ext cx="12287250" cy="6921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6214" y="4743518"/>
            <a:ext cx="5874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教材版本：高中英语北师大版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课文主题：</a:t>
            </a: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U</a:t>
            </a:r>
            <a:r>
              <a:rPr lang="en-US" altLang="zh-CN" sz="2400" dirty="0" smtClean="0">
                <a:solidFill>
                  <a:schemeClr val="accent4"/>
                </a:solidFill>
                <a:latin typeface="+mj-ea"/>
                <a:ea typeface="+mj-ea"/>
              </a:rPr>
              <a:t>12</a:t>
            </a: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L</a:t>
            </a:r>
            <a:r>
              <a:rPr lang="en-US" altLang="zh-CN" sz="2400" dirty="0" smtClean="0">
                <a:solidFill>
                  <a:schemeClr val="accent4"/>
                </a:solidFill>
                <a:latin typeface="+mj-ea"/>
                <a:ea typeface="+mj-ea"/>
              </a:rPr>
              <a:t>2 </a:t>
            </a: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- </a:t>
            </a:r>
            <a:r>
              <a:rPr lang="en-US" altLang="zh-CN" sz="2400" dirty="0" smtClean="0">
                <a:solidFill>
                  <a:schemeClr val="accent4"/>
                </a:solidFill>
                <a:latin typeface="+mj-ea"/>
                <a:ea typeface="+mj-ea"/>
              </a:rPr>
              <a:t>Mind Your Manners</a:t>
            </a:r>
            <a:endParaRPr lang="zh-CN" altLang="en-US" sz="2400" dirty="0">
              <a:solidFill>
                <a:schemeClr val="accent4"/>
              </a:solidFill>
              <a:latin typeface="+mj-ea"/>
              <a:ea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歌曲名字</a:t>
            </a: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：</a:t>
            </a:r>
            <a:r>
              <a:rPr lang="en-US" altLang="zh-CN" sz="2400" dirty="0">
                <a:solidFill>
                  <a:schemeClr val="accent4"/>
                </a:solidFill>
                <a:latin typeface="+mj-ea"/>
              </a:rPr>
              <a:t>Good Manners</a:t>
            </a:r>
            <a:endParaRPr lang="zh-CN" altLang="en-US" sz="2400" dirty="0">
              <a:solidFill>
                <a:schemeClr val="accent4"/>
              </a:solidFill>
              <a:latin typeface="+mj-e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编辑</a:t>
            </a: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作者</a:t>
            </a: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：</a:t>
            </a: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陈祁琪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solidFill>
                  <a:schemeClr val="accent4"/>
                </a:solidFill>
                <a:latin typeface="+mj-ea"/>
                <a:ea typeface="+mj-ea"/>
              </a:rPr>
              <a:t>单       位：华南</a:t>
            </a:r>
            <a:r>
              <a:rPr lang="zh-CN" altLang="en-US" sz="2400" dirty="0">
                <a:solidFill>
                  <a:schemeClr val="accent4"/>
                </a:solidFill>
                <a:latin typeface="+mj-ea"/>
                <a:ea typeface="+mj-ea"/>
              </a:rPr>
              <a:t>师范大学</a:t>
            </a:r>
            <a:endParaRPr lang="zh-CN" altLang="en-US" sz="2400" dirty="0">
              <a:solidFill>
                <a:schemeClr val="accent4"/>
              </a:solidFill>
              <a:latin typeface="+mj-ea"/>
              <a:ea typeface="+mj-ea"/>
            </a:endParaRPr>
          </a:p>
        </p:txBody>
      </p:sp>
    </p:spTree>
    <p:custDataLst>
      <p:tags r:id="rId1"/>
    </p:custDataLst>
  </p:cSld>
  <p:clrMapOvr>
    <a:masterClrMapping/>
  </p:clrMapOvr>
  <p:transition advClick="0" advTm="9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3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thank-you-1400x800-c-defaul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9700" y="22225"/>
            <a:ext cx="12294235" cy="68135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295" y="6016625"/>
            <a:ext cx="4375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Say thank you</a:t>
            </a:r>
            <a:endParaRPr lang="zh-CN" altLang="en-US" sz="4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68545" y="6016625"/>
            <a:ext cx="3474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 thank you</a:t>
            </a:r>
            <a:endParaRPr lang="zh-CN" altLang="en-US" sz="4000">
              <a:latin typeface="Lucida Calligraphy" panose="03010101010101010101" charset="0"/>
              <a:cs typeface="Lucida Calligraphy" panose="03010101010101010101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46465" y="6016625"/>
            <a:ext cx="3474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 thank you</a:t>
            </a:r>
            <a:endParaRPr lang="zh-CN" altLang="en-US" sz="4000">
              <a:latin typeface="Lucida Calligraphy" panose="03010101010101010101" charset="0"/>
              <a:cs typeface="Lucida Calligraphy" panose="03010101010101010101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4" name="图片 3" descr="kids-consoling-each-other-1"/>
          <p:cNvPicPr>
            <a:picLocks noChangeAspect="1"/>
          </p:cNvPicPr>
          <p:nvPr/>
        </p:nvPicPr>
        <p:blipFill>
          <a:blip r:embed="rId6">
            <a:lum bright="18000"/>
          </a:blip>
          <a:stretch>
            <a:fillRect/>
          </a:stretch>
        </p:blipFill>
        <p:spPr>
          <a:xfrm>
            <a:off x="-46355" y="-65405"/>
            <a:ext cx="12284075" cy="69894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50925" y="58420"/>
            <a:ext cx="103352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you want something from someone </a:t>
            </a:r>
          </a:p>
        </p:txBody>
      </p:sp>
    </p:spTree>
    <p:custDataLst>
      <p:tags r:id="rId1"/>
    </p:custDataLst>
  </p:cSld>
  <p:clrMapOvr>
    <a:masterClrMapping/>
  </p:clrMapOvr>
  <p:transition advClick="0" advTm="7000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Please-in-Korea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0490" y="-17145"/>
            <a:ext cx="12412980" cy="68916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25875" y="4446270"/>
            <a:ext cx="5403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Say please please</a:t>
            </a:r>
          </a:p>
        </p:txBody>
      </p:sp>
    </p:spTree>
    <p:custDataLst>
      <p:tags r:id="rId1"/>
    </p:custData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i_give_you_my_heart__by_mylittlebluesky-d5tp12m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45" y="-77470"/>
            <a:ext cx="12235815" cy="70135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0935" y="4758055"/>
            <a:ext cx="1033526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you want something from someone 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Good-Mann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3815" y="-81915"/>
            <a:ext cx="12325985" cy="69996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89960" y="1487170"/>
            <a:ext cx="5403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Say please please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good-manner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0" y="-37465"/>
            <a:ext cx="12445365" cy="6932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19885" y="5069840"/>
            <a:ext cx="9871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Good manners are a way to show</a:t>
            </a:r>
          </a:p>
        </p:txBody>
      </p:sp>
    </p:spTree>
    <p:custDataLst>
      <p:tags r:id="rId1"/>
    </p:custDataLst>
  </p:cSld>
  <p:clrMapOvr>
    <a:masterClrMapping/>
  </p:clrMapOvr>
  <p:transition advTm="2000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elders-good-manners-awwwor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145" y="-40005"/>
            <a:ext cx="12250420" cy="6997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25625" y="236220"/>
            <a:ext cx="8541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That people mean a lot to you</a:t>
            </a:r>
          </a:p>
        </p:txBody>
      </p:sp>
    </p:spTree>
    <p:custDataLst>
      <p:tags r:id="rId1"/>
    </p:custDataLst>
  </p:cSld>
  <p:clrMapOvr>
    <a:masterClrMapping/>
  </p:clrMapOvr>
  <p:transition advClick="0" advTm="1300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1280x720_pleas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355" y="-65405"/>
            <a:ext cx="12284710" cy="6988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57820" y="5067300"/>
            <a:ext cx="221424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 please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2060" y="5067300"/>
            <a:ext cx="34188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Say please</a:t>
            </a:r>
            <a:endParaRPr lang="zh-CN" altLang="en-US" sz="4000" dirty="0">
              <a:latin typeface="Lucida Calligraphy" panose="03010101010101010101" charset="0"/>
              <a:cs typeface="Lucida Calligraphy" panose="03010101010101010101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12155" y="5067300"/>
            <a:ext cx="18472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please</a:t>
            </a:r>
            <a:endParaRPr lang="zh-CN" altLang="en-US" sz="4000" dirty="0"/>
          </a:p>
        </p:txBody>
      </p:sp>
    </p:spTree>
    <p:custDataLst>
      <p:tags r:id="rId1"/>
    </p:custDataLst>
  </p:cSld>
  <p:clrMapOvr>
    <a:masterClrMapping/>
  </p:clrMapOvr>
  <p:transition advClick="0" advTm="11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21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4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Yawning-Feature_600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6995" y="-21590"/>
            <a:ext cx="12353925" cy="69195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8825" y="179070"/>
            <a:ext cx="10661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Put your hand in front of your mouth</a:t>
            </a:r>
          </a:p>
        </p:txBody>
      </p:sp>
    </p:spTree>
    <p:custDataLst>
      <p:tags r:id="rId1"/>
    </p:custDataLst>
  </p:cSld>
  <p:clrMapOvr>
    <a:masterClrMapping/>
  </p:clrMapOvr>
  <p:transition advClick="0" advTm="7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Home-Remedies-for-Whooping-Cough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790" y="-144145"/>
            <a:ext cx="12387580" cy="71462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04415" y="5996305"/>
            <a:ext cx="75838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When you yawn or cough</a:t>
            </a:r>
            <a:r>
              <a:rPr lang="zh-CN" alt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28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35" y="-38100"/>
            <a:ext cx="12192635" cy="69348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1495" y="408940"/>
            <a:ext cx="10615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someone does </a:t>
            </a:r>
            <a:r>
              <a:rPr lang="en-US" altLang="zh-C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something </a:t>
            </a:r>
            <a:r>
              <a:rPr lang="en-US" altLang="zh-CN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for you </a:t>
            </a:r>
          </a:p>
          <a:p>
            <a:pPr algn="ctr"/>
            <a:endParaRPr lang="en-US" altLang="zh-CN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Thanksgiving-dinner-1443717542-600x360-14437176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0010" y="-134620"/>
            <a:ext cx="12340590" cy="707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51940" y="287020"/>
            <a:ext cx="9076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/>
                <a:latin typeface="Lucida Calligraphy" panose="03010101010101010101" charset="0"/>
                <a:cs typeface="Lucida Calligraphy" panose="03010101010101010101" charset="0"/>
              </a:rPr>
              <a:t>And say the food was very nice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healthy-food-for-kids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850" y="-108585"/>
            <a:ext cx="12331700" cy="70751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1870" y="86360"/>
            <a:ext cx="76682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When you’ve had enough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037580" y="2394585"/>
            <a:ext cx="5286375" cy="200152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Don’t speak </a:t>
            </a:r>
            <a:b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</a:br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with a mouthful full of food</a:t>
            </a:r>
          </a:p>
        </p:txBody>
      </p:sp>
      <p:pic>
        <p:nvPicPr>
          <p:cNvPr id="6" name="图片 5" descr="dinner-pizza.wd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0800" y="-5080"/>
            <a:ext cx="5346065" cy="6868160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/>
              <a:t> </a:t>
            </a:r>
          </a:p>
        </p:txBody>
      </p:sp>
    </p:spTree>
    <p:custDataLst>
      <p:tags r:id="rId1"/>
    </p:custDataLst>
  </p:cSld>
  <p:clrMapOvr>
    <a:masterClrMapping/>
  </p:clrMapOvr>
  <p:transition advClick="0" advTm="23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good-manner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135" y="-78105"/>
            <a:ext cx="12320905" cy="70148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036310" y="746125"/>
            <a:ext cx="47440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Swallow it first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stream_im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245" y="-17780"/>
            <a:ext cx="12350750" cy="69443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43380" y="2166620"/>
            <a:ext cx="96088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ucida Calligraphy" panose="03010101010101010101" charset="0"/>
                <a:cs typeface="Lucida Calligraphy" panose="03010101010101010101" charset="0"/>
              </a:rPr>
              <a:t>If something doesn</a:t>
            </a:r>
            <a:r>
              <a:rPr lang="en-US" altLang="zh-CN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ucida Calligraphy" panose="03010101010101010101" charset="0"/>
                <a:cs typeface="Lucida Calligraphy" panose="03010101010101010101" charset="0"/>
              </a:rPr>
              <a:t>'</a:t>
            </a:r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ucida Calligraphy" panose="03010101010101010101" charset="0"/>
                <a:cs typeface="Lucida Calligraphy" panose="03010101010101010101" charset="0"/>
              </a:rPr>
              <a:t>t go your way</a:t>
            </a:r>
          </a:p>
        </p:txBody>
      </p:sp>
    </p:spTree>
    <p:custDataLst>
      <p:tags r:id="rId1"/>
    </p:custDataLst>
  </p:cSld>
  <p:clrMapOvr>
    <a:masterClrMapping/>
  </p:clrMapOvr>
  <p:transition advClick="0" advTm="21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Kid-Shouting-70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53185" y="-179705"/>
            <a:ext cx="9194800" cy="5295265"/>
          </a:xfrm>
          <a:prstGeom prst="rect">
            <a:avLst/>
          </a:prstGeom>
        </p:spPr>
      </p:pic>
      <p:pic>
        <p:nvPicPr>
          <p:cNvPr id="4" name="图片 3" descr="whining_pouting_gir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1795" y="2562225"/>
            <a:ext cx="7061200" cy="47002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3600" y="1147445"/>
            <a:ext cx="71882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Lucida Calligraphy" panose="03010101010101010101" charset="0"/>
                <a:cs typeface="Lucida Calligraphy" panose="03010101010101010101" charset="0"/>
              </a:rPr>
              <a:t>Don’t scream and curse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cooperate-with-each-other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155" y="-89535"/>
            <a:ext cx="12519660" cy="71100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8035" y="408940"/>
            <a:ext cx="106159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someone does </a:t>
            </a:r>
            <a:r>
              <a:rPr lang="en-US" altLang="zh-CN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something </a:t>
            </a:r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for you </a:t>
            </a:r>
            <a:endParaRPr lang="en-US" altLang="zh-CN" sz="40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  <a:p>
            <a:pPr algn="ctr"/>
            <a:endParaRPr lang="en-US" altLang="zh-CN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Thank-You-Picture-For-Whatsap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730" y="888365"/>
            <a:ext cx="7621905" cy="50812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5555" y="5969635"/>
            <a:ext cx="957008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Say thank you thank you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2626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2870" y="-48260"/>
            <a:ext cx="12397740" cy="6953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8035" y="5460365"/>
            <a:ext cx="1061593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someone does </a:t>
            </a:r>
            <a:r>
              <a:rPr lang="en-US" altLang="zh-CN" sz="40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something </a:t>
            </a:r>
            <a:r>
              <a:rPr lang="en-US" altLang="zh-CN" sz="4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for you</a:t>
            </a:r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 </a:t>
            </a:r>
          </a:p>
          <a:p>
            <a:pPr algn="ctr"/>
            <a:endParaRPr lang="en-US" altLang="zh-CN" sz="48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Thank-Yo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1670" y="1099185"/>
            <a:ext cx="8328660" cy="41586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35555" y="5969635"/>
            <a:ext cx="9570085" cy="70675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Say thank you thank you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good-manners-kid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020" y="-44450"/>
            <a:ext cx="12415520" cy="74834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09695" y="381000"/>
            <a:ext cx="6758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 </a:t>
            </a:r>
            <a:r>
              <a:rPr lang="en-US" altLang="zh-CN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Say thank you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:circle/>
      </p:transition>
    </mc:Choice>
    <mc:Fallback xmlns="">
      <p:transition advClick="0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aee25a0c65f6f72a56fdabca96ea6a3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0805" y="-109220"/>
            <a:ext cx="12373610" cy="70770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11020" y="5848350"/>
            <a:ext cx="9871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Good manners are a way to show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comb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mom-thanking-toddler-boy_yizbha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17170" y="-49530"/>
            <a:ext cx="12468860" cy="69570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25625" y="188595"/>
            <a:ext cx="854138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That people mean a lot to you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7af73e3d86b9d12f4578b1262d1e0b1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8580" y="-50800"/>
            <a:ext cx="12329795" cy="69596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2335" y="5537200"/>
            <a:ext cx="103866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Say thank you thank you thank you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cover dir="u"/>
      </p:transition>
    </mc:Choice>
    <mc:Fallback>
      <p:transition spd="slow" advClick="0" advTm="7000">
        <p:cover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073 -0.073 L 0.177 -0.073 L 0.25 0 L 0.25 0.104 L 0.177 0.177 L 0.073 0.177 L 0 0.104 L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thankyou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450" y="-71755"/>
            <a:ext cx="12280900" cy="70015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7075" y="793115"/>
            <a:ext cx="320992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  <a:p>
            <a:pPr fontAlgn="auto">
              <a:lnSpc>
                <a:spcPct val="150000"/>
              </a:lnSpc>
            </a:pP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</a:t>
            </a: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hank you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27075" y="593090"/>
            <a:ext cx="46278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Say thank you</a:t>
            </a:r>
            <a:r>
              <a:rPr lang="zh-CN" altLang="en-US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54075" y="1651000"/>
            <a:ext cx="3858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  <a:sym typeface="+mn-ea"/>
              </a:rPr>
              <a:t>Please 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75"/>
                            </p:stCondLst>
                            <p:childTnLst>
                              <p:par>
                                <p:cTn id="15" presetID="20" presetClass="emph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child-holding-thank-you-sign-1170x6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65735" y="-5715"/>
            <a:ext cx="12537440" cy="68694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987925" y="5257800"/>
            <a:ext cx="3881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p:transition advClick="0" advTm="0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children-hel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5240" y="-93345"/>
            <a:ext cx="12221845" cy="7044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10285" y="211546"/>
            <a:ext cx="106159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If someone does </a:t>
            </a:r>
            <a:r>
              <a:rPr lang="en-US" altLang="zh-CN" sz="4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something </a:t>
            </a:r>
            <a:r>
              <a:rPr lang="en-US" altLang="zh-CN" sz="4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for you </a:t>
            </a:r>
          </a:p>
          <a:p>
            <a:pPr algn="ctr"/>
            <a:endParaRPr lang="en-US" altLang="zh-CN" sz="40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Lucida Calligraphy" panose="03010101010101010101" charset="0"/>
              <a:cs typeface="Lucida Calligraphy" panose="03010101010101010101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bible-verses-to-help-you-say-thank-yo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2720" y="-1905"/>
            <a:ext cx="12393295" cy="6861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62725" y="5257800"/>
            <a:ext cx="67583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 Say thank you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C14096303983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9215" y="-1270"/>
            <a:ext cx="12330430" cy="68605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75455" y="4815205"/>
            <a:ext cx="38817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18968422444_873b4acc9e_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525" y="-13970"/>
            <a:ext cx="12284710" cy="68859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04290" y="5776595"/>
            <a:ext cx="98710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Good manners are a way to show</a:t>
            </a:r>
          </a:p>
        </p:txBody>
      </p:sp>
    </p:spTree>
    <p:custDataLst>
      <p:tags r:id="rId1"/>
    </p:custDataLst>
  </p:cSld>
  <p:clrMapOvr>
    <a:masterClrMapping/>
  </p:clrMapOvr>
  <p:transition advTm="2000"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Lorem ipsum dolor sit amet, consectetur adipisicing elit.</a:t>
            </a:r>
          </a:p>
        </p:txBody>
      </p:sp>
      <p:pic>
        <p:nvPicPr>
          <p:cNvPr id="3" name="图片 2" descr="Brother-Sister-Hugging-5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620" y="-13335"/>
            <a:ext cx="12207240" cy="72961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26615" y="6022340"/>
            <a:ext cx="85413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ucida Calligraphy" panose="03010101010101010101" charset="0"/>
                <a:cs typeface="Lucida Calligraphy" panose="03010101010101010101" charset="0"/>
              </a:rPr>
              <a:t>That people mean a lot to you</a:t>
            </a:r>
          </a:p>
        </p:txBody>
      </p:sp>
    </p:spTree>
    <p:custDataLst>
      <p:tags r:id="rId1"/>
    </p:custDataLst>
  </p:cSld>
  <p:clrMapOvr>
    <a:masterClrMapping/>
  </p:clrMapOvr>
  <p:transition advClick="0" advTm="2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、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  <p:tag name="KSO_WM_UNIT_TYPE" val="a"/>
  <p:tag name="KSO_WM_UNIT_INDEX" val="1"/>
  <p:tag name="KSO_WM_UNIT_ID" val="custom20184553_1*a*1"/>
  <p:tag name="KSO_WM_UNIT_LAYERLEVEL" val="1"/>
  <p:tag name="KSO_WM_UNIT_VALUE" val="10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空白演示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4553"/>
  <p:tag name="KSO_WM_UNIT_CLEAR" val="0"/>
  <p:tag name="KSO_WM_UNIT_COMPATIBLE" val="0"/>
  <p:tag name="KSO_WM_UNIT_HIGHLIGHT" val="0"/>
  <p:tag name="KSO_WM_UNIT_ISCONTENTSTITLE" val="0"/>
  <p:tag name="KSO_WM_UNIT_VALUE" val="234"/>
  <p:tag name="KSO_WM_UNIT_LAYERLEVEL" val="1"/>
  <p:tag name="KSO_WM_UNIT_INDEX" val="1"/>
  <p:tag name="KSO_WM_UNIT_ID" val="custom20184553_1*b*1"/>
  <p:tag name="KSO_WM_UNIT_TYPE" val="b"/>
  <p:tag name="KSO_WM_BEAUTIFY_FLAG" val="#wm#"/>
  <p:tag name="KSO_WM_TAG_VERSION" val="1.0"/>
  <p:tag name="KSO_WM_UNIT_PRESET_TEXT" val="Lorem ipsum dolor sit amet, consectetur adipisicing elit.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自定义</PresentationFormat>
  <Paragraphs>140</Paragraphs>
  <Slides>33</Slides>
  <Notes>32</Notes>
  <HiddenSlides>0</HiddenSlides>
  <MMClips>1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  <vt:variant>
        <vt:lpstr>自定义放映</vt:lpstr>
      </vt:variant>
      <vt:variant>
        <vt:i4>1</vt:i4>
      </vt:variant>
    </vt:vector>
  </HeadingPairs>
  <TitlesOfParts>
    <vt:vector size="36" baseType="lpstr">
      <vt:lpstr>Office 主题</vt:lpstr>
      <vt:lpstr>1_Office 主题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Don’t speak  with a mouthful full of food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空白演示</vt:lpstr>
      <vt:lpstr>PowerPoint 演示文稿</vt:lpstr>
      <vt:lpstr>空白演示</vt:lpstr>
      <vt:lpstr>空白演示</vt:lpstr>
      <vt:lpstr>自定义放映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6</cp:revision>
  <dcterms:created xsi:type="dcterms:W3CDTF">2018-03-01T02:03:00Z</dcterms:created>
  <dcterms:modified xsi:type="dcterms:W3CDTF">2018-08-31T15:08:57Z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