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FFFFF"/>
    <a:srgbClr val="99FF33"/>
    <a:srgbClr val="FF7C80"/>
    <a:srgbClr val="7F7F7F"/>
    <a:srgbClr val="000000"/>
    <a:srgbClr val="595959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C9DD8D-C674-4752-9627-4A4B1FCD4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F2E7B90-3774-4DF5-9ADA-9DCDBF64B7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6C5C2F-D47D-4D2D-9820-59F36239E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2AA1-4E2C-4AD0-836F-A5CFC6E82E1D}" type="datetimeFigureOut">
              <a:rPr lang="zh-CN" altLang="en-US" smtClean="0"/>
              <a:t>2018/8/18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C9CAE6-2F7A-4D98-8AD1-6D4E86D2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E7C0B2-094C-4344-983C-7240AC6A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1E69A-0EC6-4CA2-AD27-465A9F1464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257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08829A-1EBD-420D-A326-BF48EA7F7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1E36F-EE99-4396-A85B-AEF7EF406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D317BC-E2DF-4E41-8D23-DA5E791C9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2AA1-4E2C-4AD0-836F-A5CFC6E82E1D}" type="datetimeFigureOut">
              <a:rPr lang="zh-CN" altLang="en-US" smtClean="0"/>
              <a:t>2018/8/18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1B2DE9-ABFC-4436-BB9E-3CE30B8F5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FD9E27-6E56-4C97-99D1-4B45F6CC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1E69A-0EC6-4CA2-AD27-465A9F1464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660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A5FDB67-128F-44DD-977A-3F55F97624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20246-1CB5-4514-AE5E-1B0178411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6A9D8-B0AA-47D1-9024-A6F8642B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2AA1-4E2C-4AD0-836F-A5CFC6E82E1D}" type="datetimeFigureOut">
              <a:rPr lang="zh-CN" altLang="en-US" smtClean="0"/>
              <a:t>2018/8/18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A4E1F-5B77-4975-93BE-4D02583B3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154F12-D7AE-42D0-95F3-2B49C2A1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1E69A-0EC6-4CA2-AD27-465A9F1464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000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08E40-F32C-44F9-BB4D-8BB4A45D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5DD4C1-FE8F-4744-925A-19E657973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9C5F30-BAD1-426A-8D63-B461BEA99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2AA1-4E2C-4AD0-836F-A5CFC6E82E1D}" type="datetimeFigureOut">
              <a:rPr lang="zh-CN" altLang="en-US" smtClean="0"/>
              <a:t>2018/8/18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C11037-95CF-46FA-8EBB-8D8C75372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9B255E-13C7-4F6D-BF09-BC1C6F7E4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1E69A-0EC6-4CA2-AD27-465A9F1464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916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F13505-B60B-44E0-A884-3186B6D0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5DF8100-35D9-42DB-8248-2B61B6BB5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59777E-64F7-4EA4-A556-8ADC8130D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2AA1-4E2C-4AD0-836F-A5CFC6E82E1D}" type="datetimeFigureOut">
              <a:rPr lang="zh-CN" altLang="en-US" smtClean="0"/>
              <a:t>2018/8/18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7BFA84-FF7D-453A-A826-60F0D660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123FD2-37A8-4CFA-ACCD-430B80D69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1E69A-0EC6-4CA2-AD27-465A9F1464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18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2B0E3-B3F1-4452-9294-CC88191EC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835BBB-821E-4F13-9AFC-D677F7409B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D77BC01-EA7D-4077-ADF4-01CA9AD01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9E61EF-8D84-4CC3-A6D2-518649D10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2AA1-4E2C-4AD0-836F-A5CFC6E82E1D}" type="datetimeFigureOut">
              <a:rPr lang="zh-CN" altLang="en-US" smtClean="0"/>
              <a:t>2018/8/18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9058BB-D150-4751-A45C-67DCDD4DC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F93808-AE6B-408B-A913-8494921BF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1E69A-0EC6-4CA2-AD27-465A9F1464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735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0D9DAC-5FD3-4D10-B4B9-11A7D9C0D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C90BF7-2A8A-4700-B06F-5A841030B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7760BC2-AAF8-4FFE-923D-3154E6D29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466A1C-6848-4D7C-92DC-A67D662754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E6A2B0-D01B-4631-91B8-FFAC815887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3530A29-E61E-42F0-BA8A-556685FFB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2AA1-4E2C-4AD0-836F-A5CFC6E82E1D}" type="datetimeFigureOut">
              <a:rPr lang="zh-CN" altLang="en-US" smtClean="0"/>
              <a:t>2018/8/18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3E276A3-D4AF-405A-80FC-C9FC5E963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8F95705-0A85-4C10-9CC0-83CAA01C4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1E69A-0EC6-4CA2-AD27-465A9F1464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005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06F163-60EB-4F99-A07D-4B6FCE96B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B6F012-326B-47E9-9CD0-8AFBB3182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2AA1-4E2C-4AD0-836F-A5CFC6E82E1D}" type="datetimeFigureOut">
              <a:rPr lang="zh-CN" altLang="en-US" smtClean="0"/>
              <a:t>2018/8/18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2331F8-816A-4322-86CA-F21236B13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198D98E-06D5-4B97-B93C-2434EA773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1E69A-0EC6-4CA2-AD27-465A9F1464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06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FF51820-A805-4BBE-935A-961721950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2AA1-4E2C-4AD0-836F-A5CFC6E82E1D}" type="datetimeFigureOut">
              <a:rPr lang="zh-CN" altLang="en-US" smtClean="0"/>
              <a:t>2018/8/18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40A98C8-81CB-4B6F-AB65-CE849C10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B828160-997A-4944-8A0C-C94BD2F46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1E69A-0EC6-4CA2-AD27-465A9F1464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987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BF707D-63A5-432A-BC62-1318BDACB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2D8505-4FC2-49D4-A504-902F7001F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FA1754-D4DD-438C-932E-83E5B1600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D8C776-1044-48FD-936D-6CC14623D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2AA1-4E2C-4AD0-836F-A5CFC6E82E1D}" type="datetimeFigureOut">
              <a:rPr lang="zh-CN" altLang="en-US" smtClean="0"/>
              <a:t>2018/8/18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D301270-D265-4FC4-920C-31B684DEE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BA5F56-AD5D-48C2-A013-1B45014E4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1E69A-0EC6-4CA2-AD27-465A9F1464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73D4D5-FF3F-46A5-89E0-C1951B1D2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971D0C3-B53C-4F93-AC55-92A5274795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F7DC81-7B37-45FD-A77D-766111BCB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B6DFB29-4C5C-435C-A95E-6EC3C017B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2AA1-4E2C-4AD0-836F-A5CFC6E82E1D}" type="datetimeFigureOut">
              <a:rPr lang="zh-CN" altLang="en-US" smtClean="0"/>
              <a:t>2018/8/18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301748-CF8C-4B4A-8FAE-7D2BEABD1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152252-F52F-4ADE-B758-0ED50F853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1E69A-0EC6-4CA2-AD27-465A9F1464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530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D732AB5-05ED-4D04-ABC2-DDA5CC8F6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95B18A-BA18-40EA-83D9-9AACAC060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7163DC-1D8E-45AA-88A3-CE9B47B8D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82AA1-4E2C-4AD0-836F-A5CFC6E82E1D}" type="datetimeFigureOut">
              <a:rPr lang="zh-CN" altLang="en-US" smtClean="0"/>
              <a:t>2018/8/18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AFC937-905A-470F-82C5-F51A372B6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E68582-2094-44FD-9984-75543D001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1E69A-0EC6-4CA2-AD27-465A9F1464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7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0DD804B6-33F3-4DE9-83B2-1913332DE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1D20B66-95D8-4385-9AE0-57EE61600C09}"/>
              </a:ext>
            </a:extLst>
          </p:cNvPr>
          <p:cNvSpPr/>
          <p:nvPr/>
        </p:nvSpPr>
        <p:spPr>
          <a:xfrm>
            <a:off x="0" y="1231627"/>
            <a:ext cx="12192000" cy="3951723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800" dirty="0">
                <a:latin typeface="方正姚体" panose="02010601030101010101" pitchFamily="2" charset="-122"/>
                <a:ea typeface="方正姚体" panose="02010601030101010101" pitchFamily="2" charset="-122"/>
              </a:rPr>
              <a:t>请找找看这支视频里</a:t>
            </a:r>
            <a:endParaRPr lang="en-US" altLang="zh-CN" sz="48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800" dirty="0">
                <a:latin typeface="方正姚体" panose="02010601030101010101" pitchFamily="2" charset="-122"/>
                <a:ea typeface="方正姚体" panose="02010601030101010101" pitchFamily="2" charset="-122"/>
              </a:rPr>
              <a:t>有多少个广告吧</a:t>
            </a:r>
            <a:endParaRPr lang="en-US" altLang="zh-CN" sz="48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latin typeface="方正姚体" panose="02010601030101010101" pitchFamily="2" charset="-122"/>
                <a:ea typeface="方正姚体" panose="02010601030101010101" pitchFamily="2" charset="-122"/>
              </a:rPr>
              <a:t>教材版本：北京师范大学出版社高中英语必修四</a:t>
            </a:r>
            <a:endParaRPr lang="en-US" altLang="zh-CN" sz="20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latin typeface="方正姚体" panose="02010601030101010101" pitchFamily="2" charset="-122"/>
                <a:ea typeface="方正姚体" panose="02010601030101010101" pitchFamily="2" charset="-122"/>
              </a:rPr>
              <a:t>课文主题：</a:t>
            </a:r>
            <a:r>
              <a:rPr lang="en-US" altLang="zh-CN" sz="2000" dirty="0">
                <a:latin typeface="方正姚体" panose="02010601030101010101" pitchFamily="2" charset="-122"/>
                <a:ea typeface="方正姚体" panose="02010601030101010101" pitchFamily="2" charset="-122"/>
              </a:rPr>
              <a:t>U11L3- THE ADVERTISING GAME</a:t>
            </a: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latin typeface="方正姚体" panose="02010601030101010101" pitchFamily="2" charset="-122"/>
                <a:ea typeface="方正姚体" panose="02010601030101010101" pitchFamily="2" charset="-122"/>
              </a:rPr>
              <a:t>歌曲名称：</a:t>
            </a:r>
            <a:r>
              <a:rPr lang="en-US" altLang="zh-CN" sz="2000" dirty="0">
                <a:latin typeface="方正姚体" panose="02010601030101010101" pitchFamily="2" charset="-122"/>
                <a:ea typeface="方正姚体" panose="02010601030101010101" pitchFamily="2" charset="-122"/>
              </a:rPr>
              <a:t>NEW SOUL ( APPLE MACBOOK 08 CM SONG)</a:t>
            </a: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latin typeface="方正姚体" panose="02010601030101010101" pitchFamily="2" charset="-122"/>
                <a:ea typeface="方正姚体" panose="02010601030101010101" pitchFamily="2" charset="-122"/>
              </a:rPr>
              <a:t>单位：华南师范大学</a:t>
            </a:r>
            <a:endParaRPr lang="en-US" altLang="zh-CN" sz="20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latin typeface="方正姚体" panose="02010601030101010101" pitchFamily="2" charset="-122"/>
                <a:ea typeface="方正姚体" panose="02010601030101010101" pitchFamily="2" charset="-122"/>
              </a:rPr>
              <a:t>作者：邱明丽</a:t>
            </a:r>
            <a:endParaRPr lang="en-US" altLang="zh-CN" sz="20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2" name="Yael Naim - New Soul (1)">
            <a:hlinkClick r:id="" action="ppaction://media"/>
            <a:extLst>
              <a:ext uri="{FF2B5EF4-FFF2-40B4-BE49-F238E27FC236}">
                <a16:creationId xmlns:a16="http://schemas.microsoft.com/office/drawing/2014/main" id="{1FA09329-95A2-4D3C-9BDB-402BAAB11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4116" y="-726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85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6000"/>
    </mc:Choice>
    <mc:Fallback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2C69682-DD40-4FD2-B24E-68DF621F8457}"/>
              </a:ext>
            </a:extLst>
          </p:cNvPr>
          <p:cNvSpPr/>
          <p:nvPr/>
        </p:nvSpPr>
        <p:spPr>
          <a:xfrm>
            <a:off x="0" y="5455139"/>
            <a:ext cx="12192000" cy="646331"/>
          </a:xfrm>
          <a:prstGeom prst="rect">
            <a:avLst/>
          </a:prstGeom>
          <a:solidFill>
            <a:srgbClr val="7F7F7F">
              <a:alpha val="1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Hoping I could learn a bit about what is true and fake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E851188-F53C-472E-9B51-A44632490CFC}"/>
              </a:ext>
            </a:extLst>
          </p:cNvPr>
          <p:cNvGrpSpPr/>
          <p:nvPr/>
        </p:nvGrpSpPr>
        <p:grpSpPr>
          <a:xfrm>
            <a:off x="1956332" y="1208870"/>
            <a:ext cx="3772188" cy="3133002"/>
            <a:chOff x="1956332" y="1208870"/>
            <a:chExt cx="3772188" cy="313300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C3B5EB6-69EF-4861-8CCB-E0B7D4014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8568" y="3001693"/>
              <a:ext cx="2802193" cy="1340179"/>
            </a:xfrm>
            <a:prstGeom prst="rect">
              <a:avLst/>
            </a:prstGeom>
            <a:ln w="212725" cap="rnd">
              <a:solidFill>
                <a:srgbClr val="000000"/>
              </a:solidFill>
              <a:prstDash val="solid"/>
              <a:rou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6244B0C-BBE8-48DC-B2E7-57783B39B47C}"/>
                </a:ext>
              </a:extLst>
            </p:cNvPr>
            <p:cNvSpPr txBox="1"/>
            <p:nvPr/>
          </p:nvSpPr>
          <p:spPr>
            <a:xfrm>
              <a:off x="1956332" y="1208870"/>
              <a:ext cx="377218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9600" dirty="0">
                  <a:latin typeface="华文彩云" panose="02010800040101010101" pitchFamily="2" charset="-122"/>
                  <a:ea typeface="华文彩云" panose="02010800040101010101" pitchFamily="2" charset="-122"/>
                </a:rPr>
                <a:t>T R U E</a:t>
              </a:r>
              <a:endParaRPr lang="zh-CN" altLang="en-US" sz="9600" dirty="0">
                <a:latin typeface="华文彩云" panose="02010800040101010101" pitchFamily="2" charset="-122"/>
                <a:ea typeface="华文彩云" panose="02010800040101010101" pitchFamily="2" charset="-122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D601566C-8EB7-4E57-B0C3-DA189C7C3175}"/>
              </a:ext>
            </a:extLst>
          </p:cNvPr>
          <p:cNvSpPr txBox="1"/>
          <p:nvPr/>
        </p:nvSpPr>
        <p:spPr>
          <a:xfrm>
            <a:off x="5838818" y="2886952"/>
            <a:ext cx="11224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latin typeface="华文彩云" panose="02010800040101010101" pitchFamily="2" charset="-122"/>
                <a:ea typeface="华文彩云" panose="02010800040101010101" pitchFamily="2" charset="-122"/>
              </a:rPr>
              <a:t>&amp;</a:t>
            </a:r>
            <a:endParaRPr lang="zh-CN" altLang="en-US" sz="9600" dirty="0"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94E7D90-7C0E-42E1-A135-683D50482615}"/>
              </a:ext>
            </a:extLst>
          </p:cNvPr>
          <p:cNvGrpSpPr/>
          <p:nvPr/>
        </p:nvGrpSpPr>
        <p:grpSpPr>
          <a:xfrm>
            <a:off x="6539490" y="1208870"/>
            <a:ext cx="3791424" cy="3480551"/>
            <a:chOff x="6539490" y="1208870"/>
            <a:chExt cx="3791424" cy="3480551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B13036B-5B13-44EC-AA5A-8417C86DE9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39" t="18841" r="15137" b="19521"/>
            <a:stretch/>
          </p:blipFill>
          <p:spPr>
            <a:xfrm>
              <a:off x="7277454" y="2654143"/>
              <a:ext cx="2315497" cy="2035278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4DF8C5C-664D-4D8B-B4F7-CD84DD0D977A}"/>
                </a:ext>
              </a:extLst>
            </p:cNvPr>
            <p:cNvSpPr txBox="1"/>
            <p:nvPr/>
          </p:nvSpPr>
          <p:spPr>
            <a:xfrm>
              <a:off x="6539490" y="1208870"/>
              <a:ext cx="379142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9600" dirty="0">
                  <a:latin typeface="华文彩云" panose="02010800040101010101" pitchFamily="2" charset="-122"/>
                  <a:ea typeface="华文彩云" panose="02010800040101010101" pitchFamily="2" charset="-122"/>
                </a:rPr>
                <a:t>F A K E</a:t>
              </a:r>
              <a:endParaRPr lang="zh-CN" altLang="en-US" sz="9600" dirty="0">
                <a:latin typeface="华文彩云" panose="02010800040101010101" pitchFamily="2" charset="-122"/>
                <a:ea typeface="华文彩云" panose="02010800040101010101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BD257A82-28BF-45E9-B87B-8F20D2C7F1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0" t="32371" r="30811" b="19259"/>
          <a:stretch/>
        </p:blipFill>
        <p:spPr>
          <a:xfrm rot="19652075">
            <a:off x="363523" y="3106183"/>
            <a:ext cx="1421850" cy="105093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721206B-991A-4854-BEFD-4F6CF4D725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0" t="32371" r="30811" b="19259"/>
          <a:stretch/>
        </p:blipFill>
        <p:spPr>
          <a:xfrm rot="1654100">
            <a:off x="9619989" y="3146316"/>
            <a:ext cx="1421850" cy="105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96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260"/>
    </mc:Choice>
    <mc:Fallback>
      <p:transition advClick="0" advTm="5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242801B-E313-48A7-90F0-464F9766DB2D}"/>
              </a:ext>
            </a:extLst>
          </p:cNvPr>
          <p:cNvSpPr/>
          <p:nvPr/>
        </p:nvSpPr>
        <p:spPr>
          <a:xfrm rot="2174626">
            <a:off x="1185258" y="2873359"/>
            <a:ext cx="12192000" cy="6463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0BA004A-C6F0-489B-B7AD-A45658097B4A}"/>
              </a:ext>
            </a:extLst>
          </p:cNvPr>
          <p:cNvSpPr/>
          <p:nvPr/>
        </p:nvSpPr>
        <p:spPr>
          <a:xfrm rot="6321453">
            <a:off x="-1937706" y="2945083"/>
            <a:ext cx="12940340" cy="64633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358EADB-2104-419C-9287-AFB5939B54A8}"/>
              </a:ext>
            </a:extLst>
          </p:cNvPr>
          <p:cNvSpPr/>
          <p:nvPr/>
        </p:nvSpPr>
        <p:spPr>
          <a:xfrm rot="5182920">
            <a:off x="-136334" y="4338499"/>
            <a:ext cx="13262325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F8928ED-8AD4-4E24-A4D3-F16D92A70492}"/>
              </a:ext>
            </a:extLst>
          </p:cNvPr>
          <p:cNvSpPr/>
          <p:nvPr/>
        </p:nvSpPr>
        <p:spPr>
          <a:xfrm rot="7339535">
            <a:off x="16066" y="4490899"/>
            <a:ext cx="1326232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450F98F-6814-41A5-AA0B-A853FED6CE6C}"/>
              </a:ext>
            </a:extLst>
          </p:cNvPr>
          <p:cNvSpPr/>
          <p:nvPr/>
        </p:nvSpPr>
        <p:spPr>
          <a:xfrm rot="19879427">
            <a:off x="1185257" y="4793574"/>
            <a:ext cx="12192000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52C1833-76FB-4F49-9FFD-0523669B739C}"/>
              </a:ext>
            </a:extLst>
          </p:cNvPr>
          <p:cNvSpPr/>
          <p:nvPr/>
        </p:nvSpPr>
        <p:spPr>
          <a:xfrm>
            <a:off x="0" y="5539547"/>
            <a:ext cx="12192000" cy="64633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But why all this hate try to communicate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A7BCBC0-ADB8-4B6C-8DE8-F56732D98E3B}"/>
              </a:ext>
            </a:extLst>
          </p:cNvPr>
          <p:cNvSpPr/>
          <p:nvPr/>
        </p:nvSpPr>
        <p:spPr>
          <a:xfrm rot="10621505">
            <a:off x="-284943" y="2230060"/>
            <a:ext cx="12940340" cy="646331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509359C-EBD0-4647-8B9B-53BE97310835}"/>
              </a:ext>
            </a:extLst>
          </p:cNvPr>
          <p:cNvSpPr/>
          <p:nvPr/>
        </p:nvSpPr>
        <p:spPr>
          <a:xfrm rot="11080740">
            <a:off x="-288734" y="4186099"/>
            <a:ext cx="13262325" cy="646331"/>
          </a:xfrm>
          <a:prstGeom prst="rect">
            <a:avLst/>
          </a:prstGeom>
          <a:solidFill>
            <a:srgbClr val="99FF33"/>
          </a:solidFill>
          <a:ln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667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300"/>
    </mc:Choice>
    <mc:Fallback>
      <p:transition advClick="0" advTm="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00"/>
                            </p:stCondLst>
                            <p:childTnLst>
                              <p:par>
                                <p:cTn id="2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4" grpId="0" animBg="1"/>
      <p:bldP spid="2" grpId="0" animBg="1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904C6C8-9E57-42D4-8633-7812D8285691}"/>
              </a:ext>
            </a:extLst>
          </p:cNvPr>
          <p:cNvSpPr/>
          <p:nvPr/>
        </p:nvSpPr>
        <p:spPr>
          <a:xfrm>
            <a:off x="0" y="5483274"/>
            <a:ext cx="12192000" cy="646331"/>
          </a:xfrm>
          <a:prstGeom prst="rect">
            <a:avLst/>
          </a:prstGeom>
          <a:solidFill>
            <a:srgbClr val="7F7F7F">
              <a:alpha val="1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Finding trust and love is not always easy to make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F8D752-FF27-48F0-B2A7-0596AE577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74" l="211" r="100000">
                        <a14:foregroundMark x1="35021" y1="36939" x2="35021" y2="36939"/>
                        <a14:foregroundMark x1="39030" y1="38522" x2="39030" y2="38522"/>
                        <a14:foregroundMark x1="36498" y1="31926" x2="36498" y2="31926"/>
                        <a14:foregroundMark x1="39451" y1="27968" x2="39451" y2="27968"/>
                        <a14:foregroundMark x1="42827" y1="24802" x2="42827" y2="24802"/>
                        <a14:foregroundMark x1="46835" y1="22955" x2="46835" y2="22955"/>
                        <a14:foregroundMark x1="51055" y1="22164" x2="51055" y2="22164"/>
                        <a14:foregroundMark x1="55274" y1="22955" x2="55274" y2="22955"/>
                        <a14:foregroundMark x1="59072" y1="25330" x2="59072" y2="25330"/>
                        <a14:foregroundMark x1="62236" y1="28496" x2="62236" y2="28496"/>
                        <a14:foregroundMark x1="64979" y1="32718" x2="64979" y2="32718"/>
                        <a14:foregroundMark x1="66667" y1="37995" x2="66667" y2="37995"/>
                        <a14:foregroundMark x1="56751" y1="52507" x2="56751" y2="52507"/>
                        <a14:foregroundMark x1="45570" y1="52243" x2="45570" y2="52243"/>
                        <a14:backgroundMark x1="23840" y1="58839" x2="23840" y2="58839"/>
                        <a14:backgroundMark x1="24895" y1="63588" x2="24895" y2="63588"/>
                        <a14:backgroundMark x1="21097" y1="61214" x2="21097" y2="61214"/>
                        <a14:backgroundMark x1="22363" y1="60158" x2="22363" y2="60158"/>
                        <a14:backgroundMark x1="22152" y1="65699" x2="22152" y2="65699"/>
                        <a14:backgroundMark x1="28903" y1="66491" x2="28903" y2="66491"/>
                        <a14:backgroundMark x1="31224" y1="49604" x2="31224" y2="49604"/>
                        <a14:backgroundMark x1="28692" y1="74670" x2="28692" y2="74670"/>
                        <a14:backgroundMark x1="33544" y1="73879" x2="33544" y2="73879"/>
                        <a14:backgroundMark x1="30591" y1="74142" x2="30591" y2="74142"/>
                        <a14:backgroundMark x1="32489" y1="76517" x2="32489" y2="76517"/>
                        <a14:backgroundMark x1="69620" y1="58047" x2="69620" y2="58047"/>
                        <a14:backgroundMark x1="69620" y1="60158" x2="69620" y2="60158"/>
                        <a14:backgroundMark x1="67089" y1="64116" x2="67089" y2="64116"/>
                        <a14:backgroundMark x1="72152" y1="66755" x2="72152" y2="66755"/>
                        <a14:backgroundMark x1="75316" y1="74670" x2="75316" y2="74670"/>
                        <a14:backgroundMark x1="72152" y1="74142" x2="72152" y2="74142"/>
                        <a14:backgroundMark x1="70253" y1="74142" x2="70253" y2="74142"/>
                        <a14:backgroundMark x1="44937" y1="49340" x2="44937" y2="49340"/>
                        <a14:backgroundMark x1="43882" y1="54881" x2="43882" y2="54881"/>
                        <a14:backgroundMark x1="58017" y1="54617" x2="58017" y2="54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377" y="1976283"/>
            <a:ext cx="5447952" cy="43560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9271EF-0A65-403F-B794-32262BB1F8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t="5675" r="12771" b="37518"/>
          <a:stretch/>
        </p:blipFill>
        <p:spPr>
          <a:xfrm>
            <a:off x="4705186" y="1169852"/>
            <a:ext cx="1984333" cy="161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350"/>
    </mc:Choice>
    <mc:Fallback>
      <p:transition advClick="0" advTm="7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D5FC1D7-F65C-43F5-A69D-B82022DA78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D53607D-A067-4984-8399-ADDC34E5E150}"/>
              </a:ext>
            </a:extLst>
          </p:cNvPr>
          <p:cNvSpPr/>
          <p:nvPr/>
        </p:nvSpPr>
        <p:spPr>
          <a:xfrm>
            <a:off x="0" y="5497342"/>
            <a:ext cx="121920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La, la, la, la …… 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0285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450"/>
    </mc:Choice>
    <mc:Fallback>
      <p:transition advTm="7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633D234-5AD7-4739-BA0B-06EED09331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1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D53607D-A067-4984-8399-ADDC34E5E150}"/>
              </a:ext>
            </a:extLst>
          </p:cNvPr>
          <p:cNvSpPr/>
          <p:nvPr/>
        </p:nvSpPr>
        <p:spPr>
          <a:xfrm>
            <a:off x="0" y="5469206"/>
            <a:ext cx="12192000" cy="64633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La, la, la, la …… 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80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6250"/>
    </mc:Choice>
    <mc:Fallback>
      <p:transition advClick="0" advTm="26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B8D0B8C-B394-45A7-AEED-FBC9153776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02D22C4-693E-4D18-A322-68CC2D9274CA}"/>
              </a:ext>
            </a:extLst>
          </p:cNvPr>
          <p:cNvSpPr/>
          <p:nvPr/>
        </p:nvSpPr>
        <p:spPr>
          <a:xfrm>
            <a:off x="0" y="5483274"/>
            <a:ext cx="12192000" cy="64633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This is a happy end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0457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4900">
        <p15:prstTrans prst="origami"/>
      </p:transition>
    </mc:Choice>
    <mc:Fallback xmlns="">
      <p:transition spd="slow" advClick="0" advTm="4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D686BF6-A944-4AF8-A4F5-762FD5B3743A}"/>
              </a:ext>
            </a:extLst>
          </p:cNvPr>
          <p:cNvSpPr/>
          <p:nvPr/>
        </p:nvSpPr>
        <p:spPr>
          <a:xfrm>
            <a:off x="0" y="5511410"/>
            <a:ext cx="12192000" cy="64633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Cause you don't understand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A5F61D7-3E2C-4B67-B7D2-C51265CD5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222" y="959758"/>
            <a:ext cx="3579556" cy="426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5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700"/>
    </mc:Choice>
    <mc:Fallback>
      <p:transition advClick="0" advTm="4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64712BD0-3485-4C96-9D7D-A82C699F42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83" b="7566"/>
          <a:stretch/>
        </p:blipFill>
        <p:spPr>
          <a:xfrm>
            <a:off x="0" y="-29496"/>
            <a:ext cx="12235773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9308AA2-11F2-4FD7-9061-670BF21F6723}"/>
              </a:ext>
            </a:extLst>
          </p:cNvPr>
          <p:cNvSpPr/>
          <p:nvPr/>
        </p:nvSpPr>
        <p:spPr>
          <a:xfrm>
            <a:off x="0" y="5511410"/>
            <a:ext cx="12192000" cy="64633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Everything you have done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DA8AC44-FA70-4DF0-9B2F-948DE342578F}"/>
              </a:ext>
            </a:extLst>
          </p:cNvPr>
          <p:cNvGrpSpPr/>
          <p:nvPr/>
        </p:nvGrpSpPr>
        <p:grpSpPr>
          <a:xfrm>
            <a:off x="492104" y="3569111"/>
            <a:ext cx="2802193" cy="1709353"/>
            <a:chOff x="492104" y="2772697"/>
            <a:chExt cx="2802193" cy="170935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CE4FF7A-9C91-4888-8F3B-C26596897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73594">
              <a:off x="492104" y="3141871"/>
              <a:ext cx="2802193" cy="1340179"/>
            </a:xfrm>
            <a:prstGeom prst="rect">
              <a:avLst/>
            </a:prstGeom>
            <a:ln w="212725" cap="rnd">
              <a:noFill/>
              <a:prstDash val="solid"/>
              <a:rou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A47B480-7A86-480B-9B38-347CE1B49485}"/>
                </a:ext>
              </a:extLst>
            </p:cNvPr>
            <p:cNvSpPr/>
            <p:nvPr/>
          </p:nvSpPr>
          <p:spPr>
            <a:xfrm>
              <a:off x="663681" y="2772697"/>
              <a:ext cx="1440000" cy="144000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3CE57E3-9DD5-4B53-99BD-98859A4E7C62}"/>
              </a:ext>
            </a:extLst>
          </p:cNvPr>
          <p:cNvGrpSpPr/>
          <p:nvPr/>
        </p:nvGrpSpPr>
        <p:grpSpPr>
          <a:xfrm>
            <a:off x="2603078" y="2598801"/>
            <a:ext cx="2802193" cy="1500291"/>
            <a:chOff x="2603078" y="2598801"/>
            <a:chExt cx="2802193" cy="150029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F39CBB2-E080-4C15-9749-CBB1C1EE4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5196">
              <a:off x="2603078" y="2758913"/>
              <a:ext cx="2802193" cy="1340179"/>
            </a:xfrm>
            <a:prstGeom prst="rect">
              <a:avLst/>
            </a:prstGeom>
            <a:ln w="212725" cap="rnd">
              <a:noFill/>
              <a:prstDash val="solid"/>
              <a:rou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F8BBC75-F68A-4BF8-9009-067D2A66187F}"/>
                </a:ext>
              </a:extLst>
            </p:cNvPr>
            <p:cNvSpPr/>
            <p:nvPr/>
          </p:nvSpPr>
          <p:spPr>
            <a:xfrm>
              <a:off x="2655763" y="2598801"/>
              <a:ext cx="1440000" cy="144000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D21A6167-A463-4448-97E2-D3DAA13AF7A3}"/>
              </a:ext>
            </a:extLst>
          </p:cNvPr>
          <p:cNvGrpSpPr/>
          <p:nvPr/>
        </p:nvGrpSpPr>
        <p:grpSpPr>
          <a:xfrm>
            <a:off x="5447080" y="1990463"/>
            <a:ext cx="1692609" cy="2802193"/>
            <a:chOff x="5565064" y="1990463"/>
            <a:chExt cx="1692609" cy="280219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E5EA0FB-CE3A-4424-AC59-F9361AE1E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6145">
              <a:off x="5186487" y="2721470"/>
              <a:ext cx="2802193" cy="1340179"/>
            </a:xfrm>
            <a:prstGeom prst="rect">
              <a:avLst/>
            </a:prstGeom>
            <a:ln w="212725" cap="rnd">
              <a:noFill/>
              <a:prstDash val="solid"/>
              <a:rou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0B3B785-7749-4C3E-AF9E-DDC4CEDAE05C}"/>
                </a:ext>
              </a:extLst>
            </p:cNvPr>
            <p:cNvSpPr/>
            <p:nvPr/>
          </p:nvSpPr>
          <p:spPr>
            <a:xfrm>
              <a:off x="5565064" y="2217174"/>
              <a:ext cx="1440000" cy="144000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C9D1EA9-A4A5-4B02-BF1B-C194F7176A7A}"/>
              </a:ext>
            </a:extLst>
          </p:cNvPr>
          <p:cNvGrpSpPr/>
          <p:nvPr/>
        </p:nvGrpSpPr>
        <p:grpSpPr>
          <a:xfrm rot="12745098">
            <a:off x="8001960" y="1467464"/>
            <a:ext cx="1746303" cy="2802193"/>
            <a:chOff x="8001960" y="2027904"/>
            <a:chExt cx="1746303" cy="2802193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3E098A8-B8BA-4D7B-A7E8-703DC13FC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14639">
              <a:off x="7270953" y="2758911"/>
              <a:ext cx="2802193" cy="1340179"/>
            </a:xfrm>
            <a:prstGeom prst="rect">
              <a:avLst/>
            </a:prstGeom>
            <a:ln w="212725" cap="rnd">
              <a:noFill/>
              <a:prstDash val="solid"/>
              <a:rou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0471BD0-D24A-4C78-A541-32D242CF85CE}"/>
                </a:ext>
              </a:extLst>
            </p:cNvPr>
            <p:cNvSpPr/>
            <p:nvPr/>
          </p:nvSpPr>
          <p:spPr>
            <a:xfrm rot="19658058">
              <a:off x="8308263" y="2187680"/>
              <a:ext cx="1440000" cy="144000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EEBC52E-0205-4F39-A519-053048F1B26B}"/>
              </a:ext>
            </a:extLst>
          </p:cNvPr>
          <p:cNvGrpSpPr/>
          <p:nvPr/>
        </p:nvGrpSpPr>
        <p:grpSpPr>
          <a:xfrm>
            <a:off x="10207683" y="2418166"/>
            <a:ext cx="1620103" cy="2802193"/>
            <a:chOff x="10001205" y="1990464"/>
            <a:chExt cx="1620103" cy="280219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8A6B95F-45CB-43D5-B0FD-C57FC8867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204679">
              <a:off x="9270198" y="2721471"/>
              <a:ext cx="2802193" cy="1340179"/>
            </a:xfrm>
            <a:prstGeom prst="rect">
              <a:avLst/>
            </a:prstGeom>
            <a:ln w="212725" cap="rnd">
              <a:noFill/>
              <a:prstDash val="solid"/>
              <a:rou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6937E83D-C73E-45AD-88BE-3B64A897C8D9}"/>
                </a:ext>
              </a:extLst>
            </p:cNvPr>
            <p:cNvSpPr/>
            <p:nvPr/>
          </p:nvSpPr>
          <p:spPr>
            <a:xfrm>
              <a:off x="10181308" y="3234811"/>
              <a:ext cx="1440000" cy="144000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327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800"/>
    </mc:Choice>
    <mc:Fallback>
      <p:transition advClick="0" advTm="4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0AFD553-7A8A-4F2B-8946-C3E4F21A5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31" y="2412831"/>
            <a:ext cx="3611470" cy="203233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A600165-18C6-492E-965B-E87F5386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19" y="1569822"/>
            <a:ext cx="4267522" cy="270996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8E5B20B-594D-4633-8927-5B115D465D69}"/>
              </a:ext>
            </a:extLst>
          </p:cNvPr>
          <p:cNvSpPr/>
          <p:nvPr/>
        </p:nvSpPr>
        <p:spPr>
          <a:xfrm>
            <a:off x="0" y="5483274"/>
            <a:ext cx="12192000" cy="64633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Why's everything so wrong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4603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650"/>
    </mc:Choice>
    <mc:Fallback>
      <p:transition advClick="0" advTm="4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828CE06-B34A-4E5C-8441-71F6F36C31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3164128-82CD-4D8D-991F-A3D6B936E34C}"/>
              </a:ext>
            </a:extLst>
          </p:cNvPr>
          <p:cNvSpPr/>
          <p:nvPr/>
        </p:nvSpPr>
        <p:spPr>
          <a:xfrm>
            <a:off x="0" y="5511410"/>
            <a:ext cx="12192000" cy="64633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This is a happy end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461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350"/>
    </mc:Choice>
    <mc:Fallback>
      <p:transition advClick="0" advTm="2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B26919F-5742-474D-B281-42FAAF5617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3"/>
          <a:stretch/>
        </p:blipFill>
        <p:spPr>
          <a:xfrm>
            <a:off x="3879" y="2181"/>
            <a:ext cx="12188121" cy="685581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516A69F-AA03-450C-A166-BCEF2DB23E2C}"/>
              </a:ext>
            </a:extLst>
          </p:cNvPr>
          <p:cNvSpPr txBox="1"/>
          <p:nvPr/>
        </p:nvSpPr>
        <p:spPr>
          <a:xfrm>
            <a:off x="0" y="5455139"/>
            <a:ext cx="12192000" cy="646331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I'm a new soul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20543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500">
        <p15:prstTrans prst="curtains"/>
      </p:transition>
    </mc:Choice>
    <mc:Fallback>
      <p:transition spd="slow" advClick="0" advTm="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263308C-AD78-49E4-8EAB-F5D085B808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1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EE3780D-F984-4E54-ACE2-3131EB125FF6}"/>
              </a:ext>
            </a:extLst>
          </p:cNvPr>
          <p:cNvSpPr/>
          <p:nvPr/>
        </p:nvSpPr>
        <p:spPr>
          <a:xfrm>
            <a:off x="0" y="5455139"/>
            <a:ext cx="12192000" cy="64633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Come and give me your hand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16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300"/>
    </mc:Choice>
    <mc:Fallback>
      <p:transition advClick="0"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0194BEB-6289-4723-8EDC-4EED6E32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04"/>
            <a:ext cx="12191998" cy="689360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AFF0702-ADF3-4814-9531-199B27C81872}"/>
              </a:ext>
            </a:extLst>
          </p:cNvPr>
          <p:cNvSpPr/>
          <p:nvPr/>
        </p:nvSpPr>
        <p:spPr>
          <a:xfrm>
            <a:off x="1" y="5441071"/>
            <a:ext cx="12191999" cy="64633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I'll take you far away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6883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800"/>
    </mc:Choice>
    <mc:Fallback>
      <p:transition advClick="0" advTm="4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472EBB6-1DCC-45D1-989C-0206178F93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3"/>
          <a:stretch/>
        </p:blipFill>
        <p:spPr>
          <a:xfrm>
            <a:off x="3879" y="2181"/>
            <a:ext cx="12188121" cy="685581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BAA35D1-7E3C-44F0-A681-D401C8FB28D1}"/>
              </a:ext>
            </a:extLst>
          </p:cNvPr>
          <p:cNvSpPr/>
          <p:nvPr/>
        </p:nvSpPr>
        <p:spPr>
          <a:xfrm>
            <a:off x="0" y="5553613"/>
            <a:ext cx="12191999" cy="64633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I'm a new soul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709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"/>
    </mc:Choice>
    <mc:Fallback>
      <p:transition advClick="0" advTm="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6C37C1D-FA72-459A-827D-C389C35EB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36B2130-1932-4252-B916-B55EA41ED6B5}"/>
              </a:ext>
            </a:extLst>
          </p:cNvPr>
          <p:cNvSpPr/>
          <p:nvPr/>
        </p:nvSpPr>
        <p:spPr>
          <a:xfrm>
            <a:off x="0" y="5469206"/>
            <a:ext cx="12192000" cy="64633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I came to this strange world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5856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200"/>
    </mc:Choice>
    <mc:Fallback>
      <p:transition advClick="0" advTm="2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CDDD9DF-2C52-4F97-A5EA-A752D1CDBB1F}"/>
              </a:ext>
            </a:extLst>
          </p:cNvPr>
          <p:cNvSpPr/>
          <p:nvPr/>
        </p:nvSpPr>
        <p:spPr>
          <a:xfrm>
            <a:off x="1" y="5497342"/>
            <a:ext cx="12191999" cy="646331"/>
          </a:xfrm>
          <a:prstGeom prst="rect">
            <a:avLst/>
          </a:prstGeom>
          <a:solidFill>
            <a:srgbClr val="7F7F7F">
              <a:alpha val="1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Hoping I could learn a bit about how to give and take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80D9D3A-C941-4429-8B20-BCB22ED4FBC4}"/>
              </a:ext>
            </a:extLst>
          </p:cNvPr>
          <p:cNvGrpSpPr/>
          <p:nvPr/>
        </p:nvGrpSpPr>
        <p:grpSpPr>
          <a:xfrm>
            <a:off x="745588" y="836970"/>
            <a:ext cx="5134689" cy="4275085"/>
            <a:chOff x="745588" y="836970"/>
            <a:chExt cx="5134689" cy="427508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C233F6E-24A5-4AB1-AB0B-7ED5D3DC7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588" y="2585205"/>
              <a:ext cx="5134689" cy="2526850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0E64F88A-7FD1-46C1-BC3E-A49A0A82AEFE}"/>
                </a:ext>
              </a:extLst>
            </p:cNvPr>
            <p:cNvSpPr txBox="1"/>
            <p:nvPr/>
          </p:nvSpPr>
          <p:spPr>
            <a:xfrm>
              <a:off x="1571109" y="836970"/>
              <a:ext cx="348364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dirty="0">
                  <a:latin typeface="华文彩云" panose="02010800040101010101" pitchFamily="2" charset="-122"/>
                  <a:ea typeface="华文彩云" panose="02010800040101010101" pitchFamily="2" charset="-122"/>
                </a:rPr>
                <a:t>G I V E</a:t>
              </a:r>
              <a:endParaRPr lang="zh-CN" altLang="en-US" sz="9600" dirty="0">
                <a:latin typeface="华文彩云" panose="02010800040101010101" pitchFamily="2" charset="-122"/>
                <a:ea typeface="华文彩云" panose="02010800040101010101" pitchFamily="2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49CF1CA0-CA42-42EE-AF68-F9986CCB6E27}"/>
              </a:ext>
            </a:extLst>
          </p:cNvPr>
          <p:cNvGrpSpPr/>
          <p:nvPr/>
        </p:nvGrpSpPr>
        <p:grpSpPr>
          <a:xfrm>
            <a:off x="6358597" y="836970"/>
            <a:ext cx="5143075" cy="4275085"/>
            <a:chOff x="6358597" y="836970"/>
            <a:chExt cx="5143075" cy="427508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42AEE5E-17EF-4484-A60C-41B213781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8597" y="2585205"/>
              <a:ext cx="5143075" cy="2526850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56CAAC7-3C6A-4F8C-A1DF-9326C4A61C24}"/>
                </a:ext>
              </a:extLst>
            </p:cNvPr>
            <p:cNvSpPr txBox="1"/>
            <p:nvPr/>
          </p:nvSpPr>
          <p:spPr>
            <a:xfrm>
              <a:off x="7012782" y="836970"/>
              <a:ext cx="383470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dirty="0">
                  <a:latin typeface="华文彩云" panose="02010800040101010101" pitchFamily="2" charset="-122"/>
                  <a:ea typeface="华文彩云" panose="02010800040101010101" pitchFamily="2" charset="-122"/>
                </a:rPr>
                <a:t>T A K E</a:t>
              </a:r>
              <a:endParaRPr lang="zh-CN" altLang="en-US" sz="9600" dirty="0">
                <a:latin typeface="华文彩云" panose="02010800040101010101" pitchFamily="2" charset="-122"/>
                <a:ea typeface="华文彩云" panose="02010800040101010101" pitchFamily="2" charset="-122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3C4726FB-4D95-4F95-B02B-FF59A22557CD}"/>
              </a:ext>
            </a:extLst>
          </p:cNvPr>
          <p:cNvSpPr txBox="1"/>
          <p:nvPr/>
        </p:nvSpPr>
        <p:spPr>
          <a:xfrm>
            <a:off x="5458489" y="836970"/>
            <a:ext cx="11224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latin typeface="华文彩云" panose="02010800040101010101" pitchFamily="2" charset="-122"/>
                <a:ea typeface="华文彩云" panose="02010800040101010101" pitchFamily="2" charset="-122"/>
              </a:rPr>
              <a:t>&amp;</a:t>
            </a:r>
            <a:endParaRPr lang="zh-CN" altLang="en-US" sz="9600" dirty="0"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3419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800"/>
    </mc:Choice>
    <mc:Fallback>
      <p:transition advClick="0" advTm="4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EA95BCE-90C2-4D15-AE73-78DB1614469E}"/>
              </a:ext>
            </a:extLst>
          </p:cNvPr>
          <p:cNvSpPr/>
          <p:nvPr/>
        </p:nvSpPr>
        <p:spPr>
          <a:xfrm>
            <a:off x="0" y="5511409"/>
            <a:ext cx="12192000" cy="646331"/>
          </a:xfrm>
          <a:prstGeom prst="rect">
            <a:avLst/>
          </a:prstGeom>
          <a:solidFill>
            <a:srgbClr val="7F7F7F">
              <a:alpha val="1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But since I came here, felt the joy and the fear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A42A716-FD52-4537-A433-A30C2AC23059}"/>
              </a:ext>
            </a:extLst>
          </p:cNvPr>
          <p:cNvGrpSpPr/>
          <p:nvPr/>
        </p:nvGrpSpPr>
        <p:grpSpPr>
          <a:xfrm>
            <a:off x="2269465" y="0"/>
            <a:ext cx="2979855" cy="4747216"/>
            <a:chOff x="2269465" y="0"/>
            <a:chExt cx="2979855" cy="474721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69716B0-B2DB-4E47-A06B-F8F7687C0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00" r="3200"/>
            <a:stretch/>
          </p:blipFill>
          <p:spPr>
            <a:xfrm>
              <a:off x="2269465" y="1767361"/>
              <a:ext cx="2979855" cy="2979855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282F97C-35DF-4C69-8573-5323759EA117}"/>
                </a:ext>
              </a:extLst>
            </p:cNvPr>
            <p:cNvSpPr txBox="1"/>
            <p:nvPr/>
          </p:nvSpPr>
          <p:spPr>
            <a:xfrm>
              <a:off x="2546336" y="0"/>
              <a:ext cx="270298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9600" dirty="0">
                  <a:latin typeface="华文彩云" panose="02010800040101010101" pitchFamily="2" charset="-122"/>
                  <a:ea typeface="华文彩云" panose="02010800040101010101" pitchFamily="2" charset="-122"/>
                </a:rPr>
                <a:t>J O Y</a:t>
              </a:r>
              <a:endParaRPr lang="zh-CN" altLang="en-US" sz="9600" dirty="0">
                <a:latin typeface="华文彩云" panose="02010800040101010101" pitchFamily="2" charset="-122"/>
                <a:ea typeface="华文彩云" panose="02010800040101010101" pitchFamily="2" charset="-122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7A7CA29D-1D74-4C26-AA6F-CDE922F4607C}"/>
              </a:ext>
            </a:extLst>
          </p:cNvPr>
          <p:cNvSpPr txBox="1"/>
          <p:nvPr/>
        </p:nvSpPr>
        <p:spPr>
          <a:xfrm>
            <a:off x="5347006" y="784830"/>
            <a:ext cx="11224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latin typeface="华文彩云" panose="02010800040101010101" pitchFamily="2" charset="-122"/>
                <a:ea typeface="华文彩云" panose="02010800040101010101" pitchFamily="2" charset="-122"/>
              </a:rPr>
              <a:t>&amp;</a:t>
            </a:r>
            <a:endParaRPr lang="zh-CN" altLang="en-US" sz="9600" dirty="0"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3B6986E-5F06-4D0A-8F17-5D1E3D1E507E}"/>
              </a:ext>
            </a:extLst>
          </p:cNvPr>
          <p:cNvGrpSpPr/>
          <p:nvPr/>
        </p:nvGrpSpPr>
        <p:grpSpPr>
          <a:xfrm>
            <a:off x="6377968" y="-168824"/>
            <a:ext cx="3733714" cy="5093903"/>
            <a:chOff x="6377968" y="-168824"/>
            <a:chExt cx="3733714" cy="509390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7A53C40-6647-4F34-9D88-7BAF9DDE4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52" r="25208"/>
            <a:stretch/>
          </p:blipFill>
          <p:spPr>
            <a:xfrm>
              <a:off x="6567116" y="1569660"/>
              <a:ext cx="3355419" cy="3355419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8330436-6996-4B44-952B-9F491E5EB2A4}"/>
                </a:ext>
              </a:extLst>
            </p:cNvPr>
            <p:cNvSpPr txBox="1"/>
            <p:nvPr/>
          </p:nvSpPr>
          <p:spPr>
            <a:xfrm>
              <a:off x="6377968" y="-168824"/>
              <a:ext cx="373371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9600" dirty="0">
                  <a:latin typeface="华文彩云" panose="02010800040101010101" pitchFamily="2" charset="-122"/>
                  <a:ea typeface="华文彩云" panose="02010800040101010101" pitchFamily="2" charset="-122"/>
                </a:rPr>
                <a:t>F E A R</a:t>
              </a:r>
              <a:endParaRPr lang="zh-CN" altLang="en-US" sz="9600" dirty="0">
                <a:latin typeface="华文彩云" panose="02010800040101010101" pitchFamily="2" charset="-122"/>
                <a:ea typeface="华文彩云" panose="020108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3664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200"/>
    </mc:Choice>
    <mc:Fallback>
      <p:transition advClick="0" advTm="4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54CC57F-2E5B-4473-A5B2-BB1C8E2EA9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A4B865E-4068-4CEB-B59B-CA2311264887}"/>
              </a:ext>
            </a:extLst>
          </p:cNvPr>
          <p:cNvSpPr/>
          <p:nvPr/>
        </p:nvSpPr>
        <p:spPr>
          <a:xfrm>
            <a:off x="0" y="5511410"/>
            <a:ext cx="12192000" cy="64633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Finding myself making every possible mistake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4272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6200"/>
    </mc:Choice>
    <mc:Fallback>
      <p:transition advClick="0" advTm="6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8E4B19A-EE12-4C8B-AB7C-CB0BE1D8AF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3"/>
          <a:stretch/>
        </p:blipFill>
        <p:spPr>
          <a:xfrm>
            <a:off x="3879" y="2181"/>
            <a:ext cx="12188121" cy="685581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28A312C-0D9F-444C-B19A-2EE8FC4BF606}"/>
              </a:ext>
            </a:extLst>
          </p:cNvPr>
          <p:cNvSpPr/>
          <p:nvPr/>
        </p:nvSpPr>
        <p:spPr>
          <a:xfrm>
            <a:off x="0" y="5511410"/>
            <a:ext cx="12192000" cy="64633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New soul... la, la, la, la,... 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464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600"/>
    </mc:Choice>
    <mc:Fallback>
      <p:transition advTm="3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034B407-0DD4-4ADA-8FF9-2C0207591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7000B5A-567E-46C2-8580-87D374DB6668}"/>
              </a:ext>
            </a:extLst>
          </p:cNvPr>
          <p:cNvSpPr/>
          <p:nvPr/>
        </p:nvSpPr>
        <p:spPr>
          <a:xfrm>
            <a:off x="1" y="5483274"/>
            <a:ext cx="12191999" cy="64633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In this very strange world... 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221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97C1805-3EB1-4555-9C5D-6078B27D13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36671BD-7D75-4BCE-9946-FDC2242608C2}"/>
              </a:ext>
            </a:extLst>
          </p:cNvPr>
          <p:cNvSpPr/>
          <p:nvPr/>
        </p:nvSpPr>
        <p:spPr>
          <a:xfrm>
            <a:off x="0" y="5511410"/>
            <a:ext cx="12192000" cy="64633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Every possible mistake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6993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7750"/>
    </mc:Choice>
    <mc:Fallback>
      <p:transition advTm="27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44F95F5-48FD-4CC2-B6E7-02CB79ECC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22D48E0-2948-4E17-B7FE-A61D7E59C530}"/>
              </a:ext>
            </a:extLst>
          </p:cNvPr>
          <p:cNvSpPr txBox="1"/>
          <p:nvPr/>
        </p:nvSpPr>
        <p:spPr>
          <a:xfrm>
            <a:off x="0" y="5497342"/>
            <a:ext cx="12192000" cy="646331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I came to this strange world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1991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300"/>
    </mc:Choice>
    <mc:Fallback>
      <p:transition advClick="0"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36671BD-7D75-4BCE-9946-FDC2242608C2}"/>
              </a:ext>
            </a:extLst>
          </p:cNvPr>
          <p:cNvSpPr/>
          <p:nvPr/>
        </p:nvSpPr>
        <p:spPr>
          <a:xfrm>
            <a:off x="2731255" y="797510"/>
            <a:ext cx="672949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9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END</a:t>
            </a:r>
          </a:p>
          <a:p>
            <a:pPr algn="ctr"/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Thanks for your watching </a:t>
            </a:r>
          </a:p>
          <a:p>
            <a:pPr algn="ctr"/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@IRIS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410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80FFE1C-AD94-4204-8EB1-9AE9AF0324D7}"/>
              </a:ext>
            </a:extLst>
          </p:cNvPr>
          <p:cNvSpPr/>
          <p:nvPr/>
        </p:nvSpPr>
        <p:spPr>
          <a:xfrm>
            <a:off x="0" y="5469206"/>
            <a:ext cx="12191999" cy="64633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Hoping I could learn a bit about how to give and take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7E94926-843B-4B22-8CBB-2A48F4A4732C}"/>
              </a:ext>
            </a:extLst>
          </p:cNvPr>
          <p:cNvGrpSpPr/>
          <p:nvPr/>
        </p:nvGrpSpPr>
        <p:grpSpPr>
          <a:xfrm>
            <a:off x="745588" y="836970"/>
            <a:ext cx="5134689" cy="4275085"/>
            <a:chOff x="745588" y="836970"/>
            <a:chExt cx="5134689" cy="427508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BC2E8FD-5745-4E70-80F9-89B809F06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588" y="2585205"/>
              <a:ext cx="5134689" cy="2526850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04930E2E-2E06-4A02-80A1-431B7FEE50C0}"/>
                </a:ext>
              </a:extLst>
            </p:cNvPr>
            <p:cNvSpPr txBox="1"/>
            <p:nvPr/>
          </p:nvSpPr>
          <p:spPr>
            <a:xfrm>
              <a:off x="1571109" y="836970"/>
              <a:ext cx="348364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dirty="0">
                  <a:latin typeface="华文彩云" panose="02010800040101010101" pitchFamily="2" charset="-122"/>
                  <a:ea typeface="华文彩云" panose="02010800040101010101" pitchFamily="2" charset="-122"/>
                </a:rPr>
                <a:t>G I V E</a:t>
              </a:r>
              <a:endParaRPr lang="zh-CN" altLang="en-US" sz="9600" dirty="0">
                <a:latin typeface="华文彩云" panose="02010800040101010101" pitchFamily="2" charset="-122"/>
                <a:ea typeface="华文彩云" panose="02010800040101010101" pitchFamily="2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599C67C-FFB8-4B55-8D36-78895CCCC591}"/>
              </a:ext>
            </a:extLst>
          </p:cNvPr>
          <p:cNvGrpSpPr/>
          <p:nvPr/>
        </p:nvGrpSpPr>
        <p:grpSpPr>
          <a:xfrm>
            <a:off x="6358597" y="836970"/>
            <a:ext cx="5143075" cy="4275085"/>
            <a:chOff x="6358597" y="836970"/>
            <a:chExt cx="5143075" cy="427508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DE06283-5B7B-40ED-AA4E-EA1D8A384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8597" y="2585205"/>
              <a:ext cx="5143075" cy="252685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11AA7A9-3161-4B04-93D1-12268DDFEA5F}"/>
                </a:ext>
              </a:extLst>
            </p:cNvPr>
            <p:cNvSpPr txBox="1"/>
            <p:nvPr/>
          </p:nvSpPr>
          <p:spPr>
            <a:xfrm>
              <a:off x="7012782" y="836970"/>
              <a:ext cx="383470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dirty="0">
                  <a:latin typeface="华文彩云" panose="02010800040101010101" pitchFamily="2" charset="-122"/>
                  <a:ea typeface="华文彩云" panose="02010800040101010101" pitchFamily="2" charset="-122"/>
                </a:rPr>
                <a:t>T A K E</a:t>
              </a:r>
              <a:endParaRPr lang="zh-CN" altLang="en-US" sz="9600" dirty="0">
                <a:latin typeface="华文彩云" panose="02010800040101010101" pitchFamily="2" charset="-122"/>
                <a:ea typeface="华文彩云" panose="02010800040101010101" pitchFamily="2" charset="-122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C7A95F28-022D-48F8-A044-B7339BFFAFB5}"/>
              </a:ext>
            </a:extLst>
          </p:cNvPr>
          <p:cNvSpPr txBox="1"/>
          <p:nvPr/>
        </p:nvSpPr>
        <p:spPr>
          <a:xfrm>
            <a:off x="5458489" y="836970"/>
            <a:ext cx="11224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latin typeface="华文彩云" panose="02010800040101010101" pitchFamily="2" charset="-122"/>
                <a:ea typeface="华文彩云" panose="02010800040101010101" pitchFamily="2" charset="-122"/>
              </a:rPr>
              <a:t>&amp;</a:t>
            </a:r>
            <a:endParaRPr lang="zh-CN" altLang="en-US" sz="9600" dirty="0"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1397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250"/>
    </mc:Choice>
    <mc:Fallback>
      <p:transition advClick="0" advTm="5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442435AA-8869-4547-9DC5-09EF5D269011}"/>
              </a:ext>
            </a:extLst>
          </p:cNvPr>
          <p:cNvGrpSpPr/>
          <p:nvPr/>
        </p:nvGrpSpPr>
        <p:grpSpPr>
          <a:xfrm>
            <a:off x="2269465" y="0"/>
            <a:ext cx="2979855" cy="4747216"/>
            <a:chOff x="2269465" y="0"/>
            <a:chExt cx="2979855" cy="474721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259D0F0-BCE6-4347-B178-4B85CFD69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00" r="3200"/>
            <a:stretch/>
          </p:blipFill>
          <p:spPr>
            <a:xfrm>
              <a:off x="2269465" y="1767361"/>
              <a:ext cx="2979855" cy="2979855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85CCE43-C0B7-417A-B900-49EAE508F6AE}"/>
                </a:ext>
              </a:extLst>
            </p:cNvPr>
            <p:cNvSpPr txBox="1"/>
            <p:nvPr/>
          </p:nvSpPr>
          <p:spPr>
            <a:xfrm>
              <a:off x="2546336" y="0"/>
              <a:ext cx="270298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9600" dirty="0">
                  <a:latin typeface="华文彩云" panose="02010800040101010101" pitchFamily="2" charset="-122"/>
                  <a:ea typeface="华文彩云" panose="02010800040101010101" pitchFamily="2" charset="-122"/>
                </a:rPr>
                <a:t>J O Y</a:t>
              </a:r>
              <a:endParaRPr lang="zh-CN" altLang="en-US" sz="9600" dirty="0">
                <a:latin typeface="华文彩云" panose="02010800040101010101" pitchFamily="2" charset="-122"/>
                <a:ea typeface="华文彩云" panose="02010800040101010101" pitchFamily="2" charset="-122"/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F9129586-18FD-493A-AD6D-5525038B9C20}"/>
              </a:ext>
            </a:extLst>
          </p:cNvPr>
          <p:cNvSpPr/>
          <p:nvPr/>
        </p:nvSpPr>
        <p:spPr>
          <a:xfrm>
            <a:off x="0" y="5469206"/>
            <a:ext cx="121920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But since I came here, felt the joy and the fear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572C072-CF4C-4351-ACC6-A8A5079DD9C1}"/>
              </a:ext>
            </a:extLst>
          </p:cNvPr>
          <p:cNvSpPr txBox="1"/>
          <p:nvPr/>
        </p:nvSpPr>
        <p:spPr>
          <a:xfrm>
            <a:off x="5347006" y="784830"/>
            <a:ext cx="11224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latin typeface="华文彩云" panose="02010800040101010101" pitchFamily="2" charset="-122"/>
                <a:ea typeface="华文彩云" panose="02010800040101010101" pitchFamily="2" charset="-122"/>
              </a:rPr>
              <a:t>&amp;</a:t>
            </a:r>
            <a:endParaRPr lang="zh-CN" altLang="en-US" sz="9600" dirty="0"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39D8D80-B281-4FDD-91C0-8DC67DD42786}"/>
              </a:ext>
            </a:extLst>
          </p:cNvPr>
          <p:cNvGrpSpPr/>
          <p:nvPr/>
        </p:nvGrpSpPr>
        <p:grpSpPr>
          <a:xfrm>
            <a:off x="6377968" y="-168824"/>
            <a:ext cx="3733714" cy="5093903"/>
            <a:chOff x="6377968" y="-168824"/>
            <a:chExt cx="3733714" cy="509390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D88C439-548E-4EED-A6F1-ACB2E59C8B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52" r="25208"/>
            <a:stretch/>
          </p:blipFill>
          <p:spPr>
            <a:xfrm>
              <a:off x="6567116" y="1569660"/>
              <a:ext cx="3355419" cy="3355419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4FB1E5E-A5EE-4029-BE2C-8C1553C17604}"/>
                </a:ext>
              </a:extLst>
            </p:cNvPr>
            <p:cNvSpPr txBox="1"/>
            <p:nvPr/>
          </p:nvSpPr>
          <p:spPr>
            <a:xfrm>
              <a:off x="6377968" y="-168824"/>
              <a:ext cx="373371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9600" dirty="0">
                  <a:latin typeface="华文彩云" panose="02010800040101010101" pitchFamily="2" charset="-122"/>
                  <a:ea typeface="华文彩云" panose="02010800040101010101" pitchFamily="2" charset="-122"/>
                </a:rPr>
                <a:t>F E A R</a:t>
              </a:r>
              <a:endParaRPr lang="zh-CN" altLang="en-US" sz="9600" dirty="0">
                <a:latin typeface="华文彩云" panose="02010800040101010101" pitchFamily="2" charset="-122"/>
                <a:ea typeface="华文彩云" panose="020108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014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400"/>
    </mc:Choice>
    <mc:Fallback>
      <p:transition advClick="0" advTm="4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DE44067-3FF4-4781-A48E-F8CBF3F9BC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2CB105E-18EF-4708-9212-CE4840B86AC8}"/>
              </a:ext>
            </a:extLst>
          </p:cNvPr>
          <p:cNvSpPr/>
          <p:nvPr/>
        </p:nvSpPr>
        <p:spPr>
          <a:xfrm>
            <a:off x="0" y="5441071"/>
            <a:ext cx="12192000" cy="64633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Finding myself making every possible mistake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238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350"/>
    </mc:Choice>
    <mc:Fallback>
      <p:transition advClick="0" advTm="4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F5DAC80-EE87-421F-A371-4A40E76AAF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8DD850B-2115-4B9C-B812-44B61AA282C5}"/>
              </a:ext>
            </a:extLst>
          </p:cNvPr>
          <p:cNvSpPr/>
          <p:nvPr/>
        </p:nvSpPr>
        <p:spPr>
          <a:xfrm>
            <a:off x="0" y="5483274"/>
            <a:ext cx="12192000" cy="64633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La, la, la, la …… 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9350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9500"/>
    </mc:Choice>
    <mc:Fallback>
      <p:transition advClick="0" advTm="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F35D61D-4D8D-41A3-857A-1553F6D956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1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8DD850B-2115-4B9C-B812-44B61AA282C5}"/>
              </a:ext>
            </a:extLst>
          </p:cNvPr>
          <p:cNvSpPr/>
          <p:nvPr/>
        </p:nvSpPr>
        <p:spPr>
          <a:xfrm>
            <a:off x="0" y="5455139"/>
            <a:ext cx="12192000" cy="64633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La, la, la, la …… 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7778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6250"/>
    </mc:Choice>
    <mc:Fallback>
      <p:transition advClick="0" advTm="6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2D19D5A-6809-4C6C-BB51-315A7E56D0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5" r="61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728F5D8-BC17-4289-A04F-355090B094EA}"/>
              </a:ext>
            </a:extLst>
          </p:cNvPr>
          <p:cNvSpPr/>
          <p:nvPr/>
        </p:nvSpPr>
        <p:spPr>
          <a:xfrm>
            <a:off x="0" y="5525477"/>
            <a:ext cx="12192000" cy="646331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方正姚体" panose="02010601030101010101" pitchFamily="2" charset="-122"/>
                <a:ea typeface="方正姚体" panose="02010601030101010101" pitchFamily="2" charset="-122"/>
              </a:rPr>
              <a:t>See I'm a young soul in this very strange world</a:t>
            </a:r>
            <a:endParaRPr lang="zh-CN" altLang="en-US" sz="36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2559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4440">
        <p15:prstTrans prst="origami"/>
      </p:transition>
    </mc:Choice>
    <mc:Fallback xmlns="">
      <p:transition spd="slow" advClick="0" advTm="44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300</Words>
  <Application>Microsoft Office PowerPoint</Application>
  <PresentationFormat>宽屏</PresentationFormat>
  <Paragraphs>53</Paragraphs>
  <Slides>30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6" baseType="lpstr">
      <vt:lpstr>等线</vt:lpstr>
      <vt:lpstr>等线 Light</vt:lpstr>
      <vt:lpstr>方正姚体</vt:lpstr>
      <vt:lpstr>华文彩云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邱 明丽</dc:creator>
  <cp:lastModifiedBy>邱 明丽</cp:lastModifiedBy>
  <cp:revision>76</cp:revision>
  <dcterms:created xsi:type="dcterms:W3CDTF">2018-08-17T03:55:04Z</dcterms:created>
  <dcterms:modified xsi:type="dcterms:W3CDTF">2018-08-17T18:31:51Z</dcterms:modified>
</cp:coreProperties>
</file>