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30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1" r:id="rId16"/>
    <p:sldId id="280" r:id="rId17"/>
    <p:sldId id="279" r:id="rId18"/>
    <p:sldId id="299" r:id="rId19"/>
    <p:sldId id="277" r:id="rId20"/>
    <p:sldId id="276" r:id="rId21"/>
    <p:sldId id="275" r:id="rId22"/>
    <p:sldId id="270" r:id="rId23"/>
    <p:sldId id="300" r:id="rId24"/>
    <p:sldId id="273" r:id="rId25"/>
    <p:sldId id="272" r:id="rId26"/>
    <p:sldId id="271" r:id="rId27"/>
    <p:sldId id="289" r:id="rId28"/>
    <p:sldId id="287" r:id="rId29"/>
    <p:sldId id="286" r:id="rId30"/>
    <p:sldId id="285" r:id="rId31"/>
    <p:sldId id="284" r:id="rId32"/>
    <p:sldId id="282" r:id="rId33"/>
    <p:sldId id="292" r:id="rId34"/>
    <p:sldId id="291" r:id="rId35"/>
    <p:sldId id="290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283" r:id="rId48"/>
    <p:sldId id="297" r:id="rId49"/>
    <p:sldId id="296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295" r:id="rId6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6" autoAdjust="0"/>
    <p:restoredTop sz="94567" autoAdjust="0"/>
  </p:normalViewPr>
  <p:slideViewPr>
    <p:cSldViewPr>
      <p:cViewPr>
        <p:scale>
          <a:sx n="50" d="100"/>
          <a:sy n="50" d="100"/>
        </p:scale>
        <p:origin x="-204" y="-5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122D6-E55A-4904-8385-B5E6ABE70755}" type="datetimeFigureOut">
              <a:rPr lang="zh-CN" altLang="en-US" smtClean="0"/>
              <a:t>2018/9/1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DEDEF-40D2-47FB-8335-C72C58B1E0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111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DEDEF-40D2-47FB-8335-C72C58B1E0B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730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DEDEF-40D2-47FB-8335-C72C58B1E0B0}" type="slidenum">
              <a:rPr lang="zh-CN" altLang="en-US" smtClean="0"/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730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DEDEF-40D2-47FB-8335-C72C58B1E0B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730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DEDEF-40D2-47FB-8335-C72C58B1E0B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730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DEDEF-40D2-47FB-8335-C72C58B1E0B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730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DEDEF-40D2-47FB-8335-C72C58B1E0B0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730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DEDEF-40D2-47FB-8335-C72C58B1E0B0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730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DEDEF-40D2-47FB-8335-C72C58B1E0B0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730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DEDEF-40D2-47FB-8335-C72C58B1E0B0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730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DEDEF-40D2-47FB-8335-C72C58B1E0B0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73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485900"/>
            <a:ext cx="7772400" cy="1407321"/>
          </a:xfrm>
        </p:spPr>
        <p:txBody>
          <a:bodyPr anchor="b"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>
              <a:defRPr sz="44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93221"/>
            <a:ext cx="6400800" cy="13149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AC56-50F9-421B-A709-9C7E0834B4BD}" type="datetimeFigureOut">
              <a:rPr lang="zh-CN" altLang="en-US" smtClean="0"/>
              <a:t>2018/9/1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1F0E-0771-421D-849E-3599D08089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AC56-50F9-421B-A709-9C7E0834B4BD}" type="datetimeFigureOut">
              <a:rPr lang="zh-CN" altLang="en-US" smtClean="0"/>
              <a:t>2018/9/1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1F0E-0771-421D-849E-3599D08089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86644" y="205980"/>
            <a:ext cx="1400156" cy="4388644"/>
          </a:xfrm>
        </p:spPr>
        <p:txBody>
          <a:bodyPr vert="eaVert"/>
          <a:lstStyle>
            <a:lvl1pPr>
              <a:defRPr lang="zh-CN" altLang="en-US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829444" cy="4388644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AC56-50F9-421B-A709-9C7E0834B4BD}" type="datetimeFigureOut">
              <a:rPr lang="zh-CN" altLang="en-US" smtClean="0"/>
              <a:t>2018/9/1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1F0E-0771-421D-849E-3599D08089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AC56-50F9-421B-A709-9C7E0834B4BD}" type="datetimeFigureOut">
              <a:rPr lang="zh-CN" altLang="en-US" smtClean="0"/>
              <a:t>2018/9/1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1F0E-0771-421D-849E-3599D08089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890612"/>
            <a:ext cx="7772400" cy="139563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1767321"/>
            <a:ext cx="7772400" cy="11259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l">
              <a:buNone/>
              <a:defRPr sz="1800">
                <a:solidFill>
                  <a:schemeClr val="tx2"/>
                </a:solidFill>
              </a:defRPr>
            </a:lvl2pPr>
            <a:lvl3pPr marL="914400" indent="0" algn="l">
              <a:buNone/>
              <a:defRPr sz="1600">
                <a:solidFill>
                  <a:schemeClr val="tx2"/>
                </a:solidFill>
              </a:defRPr>
            </a:lvl3pPr>
            <a:lvl4pPr marL="1371600" indent="0" algn="l">
              <a:buNone/>
              <a:defRPr sz="1400">
                <a:solidFill>
                  <a:schemeClr val="tx2"/>
                </a:solidFill>
              </a:defRPr>
            </a:lvl4pPr>
            <a:lvl5pPr marL="1828800" indent="0" algn="l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AC56-50F9-421B-A709-9C7E0834B4BD}" type="datetimeFigureOut">
              <a:rPr lang="zh-CN" altLang="en-US" smtClean="0"/>
              <a:t>2018/9/1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1F0E-0771-421D-849E-3599D08089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AC56-50F9-421B-A709-9C7E0834B4BD}" type="datetimeFigureOut">
              <a:rPr lang="zh-CN" altLang="en-US" smtClean="0"/>
              <a:t>2018/9/1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1F0E-0771-421D-849E-3599D08089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AC56-50F9-421B-A709-9C7E0834B4BD}" type="datetimeFigureOut">
              <a:rPr lang="zh-CN" altLang="en-US" smtClean="0"/>
              <a:t>2018/9/1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1F0E-0771-421D-849E-3599D080899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AC56-50F9-421B-A709-9C7E0834B4BD}" type="datetimeFigureOut">
              <a:rPr lang="zh-CN" altLang="en-US" smtClean="0"/>
              <a:t>2018/9/1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1F0E-0771-421D-849E-3599D08089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AC56-50F9-421B-A709-9C7E0834B4BD}" type="datetimeFigureOut">
              <a:rPr lang="zh-CN" altLang="en-US" smtClean="0"/>
              <a:t>2018/9/1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1F0E-0771-421D-849E-3599D08089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6258" y="285750"/>
            <a:ext cx="2667000" cy="1375166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l">
              <a:defRPr sz="3200" b="1" kern="1200" cap="all" spc="50">
                <a:ln w="1587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52800" y="285750"/>
            <a:ext cx="5410200" cy="43088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26258" y="1660915"/>
            <a:ext cx="2667000" cy="29341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AC56-50F9-421B-A709-9C7E0834B4BD}" type="datetimeFigureOut">
              <a:rPr lang="zh-CN" altLang="en-US" smtClean="0"/>
              <a:t>2018/9/1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1F0E-0771-421D-849E-3599D08089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80474" y="415301"/>
            <a:ext cx="7349244" cy="3556148"/>
            <a:chOff x="428596" y="553734"/>
            <a:chExt cx="7349244" cy="4741531"/>
          </a:xfrm>
        </p:grpSpPr>
        <p:sp>
          <p:nvSpPr>
            <p:cNvPr id="16" name="矩形 15"/>
            <p:cNvSpPr/>
            <p:nvPr/>
          </p:nvSpPr>
          <p:spPr>
            <a:xfrm rot="21480000">
              <a:off x="428596" y="580356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21540000">
              <a:off x="437473" y="571479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37481" y="553734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651912" y="459583"/>
            <a:ext cx="7215238" cy="3451631"/>
          </a:xfrm>
          <a:solidFill>
            <a:schemeClr val="bg2">
              <a:tint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 useBgFill="1"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446472"/>
            <a:ext cx="1357290" cy="4268420"/>
          </a:xfrm>
          <a:noFill/>
        </p:spPr>
        <p:txBody>
          <a:bodyPr vert="eaVert" anchor="ctr">
            <a:noAutofit/>
          </a:bodyPr>
          <a:lstStyle>
            <a:lvl1pPr algn="l">
              <a:defRPr lang="zh-CN" altLang="en-US" sz="32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14480" y="4111243"/>
            <a:ext cx="7215238" cy="603647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AC56-50F9-421B-A709-9C7E0834B4BD}" type="datetimeFigureOut">
              <a:rPr lang="zh-CN" altLang="en-US" smtClean="0"/>
              <a:t>2018/9/1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1F0E-0771-421D-849E-3599D08089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433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78" y="4862998"/>
            <a:ext cx="2133600" cy="273844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4AC56-50F9-421B-A709-9C7E0834B4BD}" type="datetimeFigureOut">
              <a:rPr lang="zh-CN" altLang="en-US" smtClean="0"/>
              <a:t>2018/9/1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862998"/>
            <a:ext cx="2895600" cy="273844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992644" y="4862998"/>
            <a:ext cx="2133600" cy="273844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11F0E-0771-421D-849E-3599D08089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 cap="all" spc="50" dirty="0">
          <a:ln w="1587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31750" dir="3600000" algn="tl" rotWithShape="0">
              <a:srgbClr val="000000">
                <a:alpha val="6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90000"/>
        <a:buFont typeface="Cambria"/>
        <a:buChar char="+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Ï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90000"/>
        <a:buFont typeface="Calibri"/>
        <a:buChar char="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=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292080" y="1779662"/>
            <a:ext cx="3851920" cy="253696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627784" y="461595"/>
            <a:ext cx="27174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5400" dirty="0" smtClean="0">
                <a:latin typeface="Monotype Corsiva" panose="03010101010201010101" pitchFamily="66" charset="0"/>
              </a:rPr>
              <a:t>Paparazzi</a:t>
            </a:r>
            <a:endParaRPr lang="zh-CN" altLang="en-US" sz="5400" dirty="0">
              <a:latin typeface="Monotype Corsiva" panose="03010101010201010101" pitchFamily="66" charset="0"/>
            </a:endParaRPr>
          </a:p>
        </p:txBody>
      </p:sp>
      <p:pic>
        <p:nvPicPr>
          <p:cNvPr id="3" name="Paparazzi-Lady Gaga-3074950-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88640" y="267494"/>
            <a:ext cx="609600" cy="609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1" y="1779662"/>
            <a:ext cx="5455294" cy="25369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707049" y="2078646"/>
            <a:ext cx="302198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Monotype Corsiva" panose="03010101010201010101" pitchFamily="66" charset="0"/>
              </a:rPr>
              <a:t>高中</a:t>
            </a:r>
            <a:r>
              <a:rPr lang="zh-CN" altLang="en-US" sz="2400" dirty="0" smtClean="0">
                <a:latin typeface="Monotype Corsiva" panose="03010101010201010101" pitchFamily="66" charset="0"/>
              </a:rPr>
              <a:t>英语北师大版</a:t>
            </a:r>
            <a:r>
              <a:rPr lang="en-GB" altLang="zh-CN" sz="2400" dirty="0" smtClean="0">
                <a:latin typeface="Monotype Corsiva" panose="03010101010201010101" pitchFamily="66" charset="0"/>
              </a:rPr>
              <a:t> </a:t>
            </a:r>
          </a:p>
          <a:p>
            <a:r>
              <a:rPr lang="en-GB" altLang="zh-CN" sz="2400" dirty="0" smtClean="0">
                <a:latin typeface="Monotype Corsiva" panose="03010101010201010101" pitchFamily="66" charset="0"/>
              </a:rPr>
              <a:t>U11L2       </a:t>
            </a:r>
            <a:r>
              <a:rPr lang="en-GB" altLang="zh-CN" sz="2400" dirty="0" smtClean="0">
                <a:latin typeface="Monotype Corsiva" panose="03010101010201010101" pitchFamily="66" charset="0"/>
              </a:rPr>
              <a:t>P</a:t>
            </a:r>
            <a:r>
              <a:rPr lang="en-US" altLang="zh-CN" sz="2400" dirty="0" err="1" smtClean="0">
                <a:latin typeface="Monotype Corsiva" panose="03010101010201010101" pitchFamily="66" charset="0"/>
              </a:rPr>
              <a:t>aparazzi</a:t>
            </a:r>
            <a:endParaRPr lang="en-US" altLang="zh-CN" sz="2400" dirty="0" smtClean="0">
              <a:latin typeface="Monotype Corsiva" panose="03010101010201010101" pitchFamily="66" charset="0"/>
            </a:endParaRPr>
          </a:p>
          <a:p>
            <a:r>
              <a:rPr lang="en-US" altLang="zh-CN" sz="2400" dirty="0" smtClean="0">
                <a:latin typeface="Monotype Corsiva" panose="03010101010201010101" pitchFamily="66" charset="0"/>
              </a:rPr>
              <a:t>Song</a:t>
            </a:r>
            <a:r>
              <a:rPr lang="zh-CN" altLang="en-US" sz="2400" dirty="0" smtClean="0">
                <a:latin typeface="Monotype Corsiva" panose="03010101010201010101" pitchFamily="66" charset="0"/>
              </a:rPr>
              <a:t>：</a:t>
            </a:r>
            <a:r>
              <a:rPr lang="en-US" altLang="zh-CN" sz="2400" dirty="0" smtClean="0">
                <a:latin typeface="Monotype Corsiva" panose="03010101010201010101" pitchFamily="66" charset="0"/>
              </a:rPr>
              <a:t>P</a:t>
            </a:r>
            <a:r>
              <a:rPr lang="en-US" altLang="zh-CN" sz="2400" dirty="0" smtClean="0">
                <a:latin typeface="Monotype Corsiva" panose="03010101010201010101" pitchFamily="66" charset="0"/>
              </a:rPr>
              <a:t>aparazzi</a:t>
            </a:r>
          </a:p>
          <a:p>
            <a:r>
              <a:rPr lang="zh-CN" altLang="en-US" sz="2400" dirty="0">
                <a:latin typeface="Monotype Corsiva" panose="03010101010201010101" pitchFamily="66" charset="0"/>
              </a:rPr>
              <a:t>作者</a:t>
            </a:r>
            <a:r>
              <a:rPr lang="zh-CN" altLang="en-US" sz="2400" dirty="0" smtClean="0">
                <a:latin typeface="Monotype Corsiva" panose="03010101010201010101" pitchFamily="66" charset="0"/>
              </a:rPr>
              <a:t>：李瑜</a:t>
            </a:r>
            <a:endParaRPr lang="en-US" altLang="zh-CN" sz="2400" dirty="0" smtClean="0">
              <a:latin typeface="Monotype Corsiva" panose="03010101010201010101" pitchFamily="66" charset="0"/>
            </a:endParaRPr>
          </a:p>
          <a:p>
            <a:r>
              <a:rPr lang="zh-CN" altLang="en-US" sz="2400" dirty="0" smtClean="0">
                <a:latin typeface="Monotype Corsiva" panose="03010101010201010101" pitchFamily="66" charset="0"/>
              </a:rPr>
              <a:t>单位：华南师范大学</a:t>
            </a:r>
            <a:r>
              <a:rPr lang="en-US" altLang="zh-CN" sz="2400" dirty="0" smtClean="0">
                <a:latin typeface="Monotype Corsiva" panose="03010101010201010101" pitchFamily="66" charset="0"/>
              </a:rPr>
              <a:t> </a:t>
            </a:r>
            <a:endParaRPr lang="zh-CN" altLang="en-US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93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7600">
        <p:cut/>
      </p:transition>
    </mc:Choice>
    <mc:Fallback xmlns="">
      <p:transition advClick="0" advTm="76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462" y="4018474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827584" y="4096579"/>
            <a:ext cx="74799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Monotype Corsiva" panose="03010101010201010101" pitchFamily="66" charset="0"/>
              </a:rPr>
              <a:t>But this photo of us it don't have a price</a:t>
            </a:r>
            <a:endParaRPr lang="zh-CN" altLang="en-US" sz="4000" dirty="0">
              <a:latin typeface="Monotype Corsiva" panose="03010101010201010101" pitchFamily="66" charset="0"/>
            </a:endParaRPr>
          </a:p>
        </p:txBody>
      </p:sp>
      <p:sp>
        <p:nvSpPr>
          <p:cNvPr id="7" name="AutoShape 2" descr="“照片墙”的图片搜索结果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4" descr="“照片墙”的图片搜索结果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4325"/>
            <a:ext cx="5063182" cy="336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484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200"/>
    </mc:Choice>
    <mc:Fallback>
      <p:transition spd="slow" advClick="0" advTm="4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62" y="4159791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835696" y="4289141"/>
            <a:ext cx="56781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Monotype Corsiva" panose="03010101010201010101" pitchFamily="66" charset="0"/>
              </a:rPr>
              <a:t>Ready for those flashing lights</a:t>
            </a:r>
            <a:endParaRPr lang="zh-CN" altLang="en-US" sz="4000" dirty="0">
              <a:latin typeface="Monotype Corsiva" panose="03010101010201010101" pitchFamily="66" charset="0"/>
            </a:endParaRPr>
          </a:p>
        </p:txBody>
      </p:sp>
      <p:pic>
        <p:nvPicPr>
          <p:cNvPr id="11268" name="Picture 4" descr="Image result for 闪光灯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24"/>
          <a:stretch/>
        </p:blipFill>
        <p:spPr bwMode="auto">
          <a:xfrm>
            <a:off x="2123728" y="22870"/>
            <a:ext cx="4608512" cy="401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565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8114" y="84565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835696" y="193448"/>
            <a:ext cx="50706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latin typeface="Monotype Corsiva" panose="03010101010201010101" pitchFamily="66" charset="0"/>
              </a:rPr>
              <a:t>Cause you know that baby I...</a:t>
            </a:r>
            <a:endParaRPr lang="zh-CN" altLang="en-US" sz="3600" dirty="0">
              <a:latin typeface="Monotype Corsiva" panose="03010101010201010101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15894"/>
            <a:ext cx="4289251" cy="412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796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00"/>
    </mc:Choice>
    <mc:Fallback>
      <p:transition spd="slow" advTm="2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8114" y="3975035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803413" y="4083918"/>
            <a:ext cx="3419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3600" dirty="0" smtClean="0">
                <a:latin typeface="Monotype Corsiva" panose="03010101010201010101" pitchFamily="66" charset="0"/>
              </a:rPr>
              <a:t>I'm your biggest fan</a:t>
            </a:r>
            <a:endParaRPr lang="zh-CN" altLang="en-US" sz="3600" dirty="0">
              <a:latin typeface="Monotype Corsiva" panose="03010101010201010101" pitchFamily="66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9502"/>
            <a:ext cx="4490864" cy="336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728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8114" y="3975035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720882" y="4125259"/>
            <a:ext cx="59474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Monotype Corsiva" panose="03010101010201010101" pitchFamily="66" charset="0"/>
              </a:rPr>
              <a:t>I'll follow you until you love me</a:t>
            </a:r>
            <a:endParaRPr lang="zh-CN" altLang="en-US" sz="4000" dirty="0">
              <a:latin typeface="Monotype Corsiva" panose="03010101010201010101" pitchFamily="66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39502"/>
            <a:ext cx="5254237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98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308144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843808" y="386249"/>
            <a:ext cx="31390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4000" dirty="0" smtClean="0">
                <a:latin typeface="Monotype Corsiva" panose="03010101010201010101" pitchFamily="66" charset="0"/>
              </a:rPr>
              <a:t>Papa-Paparazzi</a:t>
            </a:r>
            <a:endParaRPr lang="zh-CN" altLang="en-US" sz="4000" dirty="0">
              <a:latin typeface="Monotype Corsiva" panose="03010101010201010101" pitchFamily="66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79662"/>
            <a:ext cx="5455294" cy="253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12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0"/>
    </mc:Choice>
    <mc:Fallback>
      <p:transition spd="slow" advTm="3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08144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979712" y="431134"/>
            <a:ext cx="57278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Monotype Corsiva" panose="03010101010201010101" pitchFamily="66" charset="0"/>
              </a:rPr>
              <a:t>Baby there's no other superstar</a:t>
            </a:r>
            <a:endParaRPr lang="zh-CN" altLang="en-US" sz="4000" dirty="0">
              <a:latin typeface="Monotype Corsiva" panose="03010101010201010101" pitchFamily="66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747" y="1635646"/>
            <a:ext cx="456050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93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933805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051720" y="4011910"/>
            <a:ext cx="53078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Monotype Corsiva" panose="03010101010201010101" pitchFamily="66" charset="0"/>
              </a:rPr>
              <a:t>You know that I'll be your...</a:t>
            </a:r>
            <a:endParaRPr lang="zh-CN" altLang="en-US" sz="4000" dirty="0">
              <a:latin typeface="Monotype Corsiva" panose="03010101010201010101" pitchFamily="66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83518"/>
            <a:ext cx="3199606" cy="319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04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00"/>
    </mc:Choice>
    <mc:Fallback>
      <p:transition spd="slow" advTm="2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308144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843808" y="386249"/>
            <a:ext cx="31390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4000" dirty="0" smtClean="0">
                <a:latin typeface="Monotype Corsiva" panose="03010101010201010101" pitchFamily="66" charset="0"/>
              </a:rPr>
              <a:t>Papa-Paparazzi</a:t>
            </a:r>
            <a:endParaRPr lang="zh-CN" altLang="en-US" sz="4000" dirty="0">
              <a:latin typeface="Monotype Corsiva" panose="03010101010201010101" pitchFamily="66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53" y="1779662"/>
            <a:ext cx="5455294" cy="253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92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0"/>
    </mc:Choice>
    <mc:Fallback>
      <p:transition spd="slow" advTm="2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32040" y="2067694"/>
            <a:ext cx="4312163" cy="78744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364088" y="2139702"/>
            <a:ext cx="3661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4000" dirty="0" smtClean="0">
                <a:latin typeface="Monotype Corsiva" panose="03010101010201010101" pitchFamily="66" charset="0"/>
              </a:rPr>
              <a:t>Promise I'll be kind</a:t>
            </a:r>
            <a:endParaRPr lang="zh-CN" altLang="en-US" sz="4000" dirty="0">
              <a:latin typeface="Monotype Corsiva" panose="03010101010201010101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1121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368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6226" y="339502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98248"/>
            <a:ext cx="6721788" cy="331764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416974" y="376829"/>
            <a:ext cx="44791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5400" dirty="0" smtClean="0">
                <a:latin typeface="Monotype Corsiva" panose="03010101010201010101" pitchFamily="66" charset="0"/>
              </a:rPr>
              <a:t>We are the crowd</a:t>
            </a:r>
            <a:endParaRPr lang="zh-CN" altLang="en-US" sz="5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171819"/>
      </p:ext>
    </p:extLst>
  </p:cSld>
  <p:clrMapOvr>
    <a:masterClrMapping/>
  </p:clrMapOvr>
  <p:transition spd="slow" advClick="0" advTm="3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119051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331640" y="4227934"/>
            <a:ext cx="6489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latin typeface="Monotype Corsiva" panose="03010101010201010101" pitchFamily="66" charset="0"/>
              </a:rPr>
              <a:t>But I won't stop until that boy is mine</a:t>
            </a:r>
            <a:endParaRPr lang="zh-CN" altLang="en-US" sz="3600" dirty="0">
              <a:latin typeface="Monotype Corsiva" panose="03010101010201010101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13"/>
            <a:ext cx="5124668" cy="384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751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300"/>
    </mc:Choice>
    <mc:Fallback>
      <p:transition spd="slow" advClick="0" advTm="5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119051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835244" y="4223983"/>
            <a:ext cx="41280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4000" dirty="0" smtClean="0">
                <a:latin typeface="Monotype Corsiva" panose="03010101010201010101" pitchFamily="66" charset="0"/>
              </a:rPr>
              <a:t>Baby you'll be famous</a:t>
            </a:r>
            <a:endParaRPr lang="zh-CN" altLang="en-US" sz="4000" dirty="0">
              <a:latin typeface="Monotype Corsiva" panose="03010101010201010101" pitchFamily="66" charset="0"/>
            </a:endParaRPr>
          </a:p>
        </p:txBody>
      </p:sp>
      <p:pic>
        <p:nvPicPr>
          <p:cNvPr id="18434" name="Picture 2" descr="Image result for paparazzi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2"/>
          <a:stretch/>
        </p:blipFill>
        <p:spPr bwMode="auto">
          <a:xfrm>
            <a:off x="1619672" y="195486"/>
            <a:ext cx="5328592" cy="372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863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50"/>
    </mc:Choice>
    <mc:Fallback>
      <p:transition spd="slow" advClick="0" advTm="2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4119051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619672" y="4227934"/>
            <a:ext cx="6314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Monotype Corsiva" panose="03010101010201010101" pitchFamily="66" charset="0"/>
              </a:rPr>
              <a:t>Chase you down until you love me</a:t>
            </a:r>
            <a:endParaRPr lang="zh-CN" altLang="en-US" sz="4000" dirty="0">
              <a:latin typeface="Monotype Corsiva" panose="03010101010201010101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13"/>
            <a:ext cx="5124668" cy="384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804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"/>
    </mc:Choice>
    <mc:Fallback>
      <p:transition spd="slow" advClick="0" advTm="3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308144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843808" y="386249"/>
            <a:ext cx="31390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4000" dirty="0" smtClean="0">
                <a:latin typeface="Monotype Corsiva" panose="03010101010201010101" pitchFamily="66" charset="0"/>
              </a:rPr>
              <a:t>Papa-Paparazzi</a:t>
            </a:r>
            <a:endParaRPr lang="zh-CN" altLang="en-US" sz="4000" dirty="0">
              <a:latin typeface="Monotype Corsiva" panose="03010101010201010101" pitchFamily="66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79662"/>
            <a:ext cx="5455294" cy="253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71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00"/>
    </mc:Choice>
    <mc:Fallback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119051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419872" y="4227934"/>
            <a:ext cx="28408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4000" dirty="0" smtClean="0">
                <a:latin typeface="Monotype Corsiva" panose="03010101010201010101" pitchFamily="66" charset="0"/>
              </a:rPr>
              <a:t>I'll be your girl</a:t>
            </a:r>
            <a:endParaRPr lang="zh-CN" altLang="en-US" sz="4000" dirty="0">
              <a:latin typeface="Monotype Corsiva" panose="03010101010201010101" pitchFamily="66" charset="0"/>
            </a:endParaRPr>
          </a:p>
        </p:txBody>
      </p:sp>
      <p:sp>
        <p:nvSpPr>
          <p:cNvPr id="3" name="AutoShape 2" descr="Image result for girl cartoon"/>
          <p:cNvSpPr>
            <a:spLocks noChangeAspect="1" noChangeArrowheads="1"/>
          </p:cNvSpPr>
          <p:nvPr/>
        </p:nvSpPr>
        <p:spPr bwMode="auto">
          <a:xfrm>
            <a:off x="63500" y="-693738"/>
            <a:ext cx="2333625" cy="144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766" y="483517"/>
            <a:ext cx="5544616" cy="343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469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30"/>
    </mc:Choice>
    <mc:Fallback>
      <p:transition spd="slow" advTm="2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119051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397125" y="4197156"/>
            <a:ext cx="44887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4000" dirty="0" smtClean="0">
                <a:latin typeface="Monotype Corsiva" panose="03010101010201010101" pitchFamily="66" charset="0"/>
              </a:rPr>
              <a:t>Backstage at your show</a:t>
            </a:r>
            <a:endParaRPr lang="zh-CN" altLang="en-US" sz="4000" dirty="0">
              <a:latin typeface="Monotype Corsiva" panose="03010101010201010101" pitchFamily="66" charset="0"/>
            </a:endParaRPr>
          </a:p>
        </p:txBody>
      </p:sp>
      <p:sp>
        <p:nvSpPr>
          <p:cNvPr id="3" name="AutoShape 2" descr="Image result for girl cartoon"/>
          <p:cNvSpPr>
            <a:spLocks noChangeAspect="1" noChangeArrowheads="1"/>
          </p:cNvSpPr>
          <p:nvPr/>
        </p:nvSpPr>
        <p:spPr bwMode="auto">
          <a:xfrm>
            <a:off x="63500" y="-693738"/>
            <a:ext cx="2333625" cy="144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61" y="195486"/>
            <a:ext cx="5481513" cy="376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47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30"/>
    </mc:Choice>
    <mc:Fallback>
      <p:transition spd="slow" advTm="2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212794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123728" y="267494"/>
            <a:ext cx="45720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4000" dirty="0" smtClean="0">
                <a:latin typeface="Monotype Corsiva" panose="03010101010201010101" pitchFamily="66" charset="0"/>
              </a:rPr>
              <a:t>Velvet ropes and guitars</a:t>
            </a:r>
            <a:endParaRPr lang="zh-CN" altLang="en-US" sz="4000" dirty="0">
              <a:latin typeface="Monotype Corsiva" panose="03010101010201010101" pitchFamily="66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31590"/>
            <a:ext cx="5794375" cy="386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098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0"/>
    </mc:Choice>
    <mc:Fallback>
      <p:transition spd="slow" advTm="2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12794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041722" y="347787"/>
            <a:ext cx="75296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Monotype Corsiva" panose="03010101010201010101" pitchFamily="66" charset="0"/>
              </a:rPr>
              <a:t>Yeah, cause you're my rock star </a:t>
            </a:r>
            <a:r>
              <a:rPr lang="en-GB" altLang="zh-CN" sz="3200" dirty="0" smtClean="0">
                <a:latin typeface="Monotype Corsiva" panose="03010101010201010101" pitchFamily="66" charset="0"/>
              </a:rPr>
              <a:t>In between the sets</a:t>
            </a:r>
            <a:endParaRPr lang="zh-CN" altLang="en-US" sz="3200" dirty="0" smtClean="0">
              <a:latin typeface="Monotype Corsiva" panose="03010101010201010101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63638"/>
            <a:ext cx="507758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822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50"/>
    </mc:Choice>
    <mc:Fallback>
      <p:transition spd="slow" advTm="2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3939902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672787" y="4018007"/>
            <a:ext cx="43059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4000" dirty="0" smtClean="0">
                <a:latin typeface="Monotype Corsiva" panose="03010101010201010101" pitchFamily="66" charset="0"/>
              </a:rPr>
              <a:t>Eyeliner and cigarettes</a:t>
            </a:r>
            <a:endParaRPr lang="zh-CN" altLang="en-US" sz="4000" dirty="0">
              <a:latin typeface="Monotype Corsiva" panose="03010101010201010101" pitchFamily="66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" y="555526"/>
            <a:ext cx="464308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101" y="555784"/>
            <a:ext cx="4611346" cy="307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658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00"/>
    </mc:Choice>
    <mc:Fallback>
      <p:transition spd="slow" advTm="7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939902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993950" y="4083918"/>
            <a:ext cx="31566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4000" dirty="0" smtClean="0">
                <a:latin typeface="Monotype Corsiva" panose="03010101010201010101" pitchFamily="66" charset="0"/>
              </a:rPr>
              <a:t>Shadow is burnt</a:t>
            </a:r>
            <a:endParaRPr lang="zh-CN" altLang="en-US" sz="4000" dirty="0">
              <a:latin typeface="Monotype Corsiva" panose="03010101010201010101" pitchFamily="66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79" y="483518"/>
            <a:ext cx="497937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718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50"/>
    </mc:Choice>
    <mc:Fallback>
      <p:transition spd="slow" advTm="1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3999136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483768" y="3939902"/>
            <a:ext cx="46746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5400" dirty="0" smtClean="0">
                <a:latin typeface="Monotype Corsiva" panose="03010101010201010101" pitchFamily="66" charset="0"/>
              </a:rPr>
              <a:t>We're c-</a:t>
            </a:r>
            <a:r>
              <a:rPr lang="en-GB" altLang="zh-CN" sz="5400" dirty="0" err="1" smtClean="0">
                <a:latin typeface="Monotype Corsiva" panose="03010101010201010101" pitchFamily="66" charset="0"/>
              </a:rPr>
              <a:t>comin</a:t>
            </a:r>
            <a:r>
              <a:rPr lang="en-GB" altLang="zh-CN" sz="5400" dirty="0" smtClean="0">
                <a:latin typeface="Monotype Corsiva" panose="03010101010201010101" pitchFamily="66" charset="0"/>
              </a:rPr>
              <a:t>' out</a:t>
            </a:r>
            <a:endParaRPr lang="zh-CN" altLang="en-US" sz="5400" dirty="0">
              <a:latin typeface="Monotype Corsiva" panose="03010101010201010101" pitchFamily="66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0"/>
          <a:stretch/>
        </p:blipFill>
        <p:spPr>
          <a:xfrm>
            <a:off x="12713" y="771550"/>
            <a:ext cx="9143999" cy="299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93934"/>
      </p:ext>
    </p:extLst>
  </p:cSld>
  <p:clrMapOvr>
    <a:masterClrMapping/>
  </p:clrMapOvr>
  <p:transition spd="slow" advClick="0" advTm="25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939902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250952" y="4018007"/>
            <a:ext cx="4911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Monotype Corsiva" panose="03010101010201010101" pitchFamily="66" charset="0"/>
              </a:rPr>
              <a:t>Yellow dance and we turn</a:t>
            </a:r>
            <a:endParaRPr lang="zh-CN" altLang="en-US" sz="4000" dirty="0">
              <a:latin typeface="Monotype Corsiva" panose="03010101010201010101" pitchFamily="66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31590"/>
            <a:ext cx="5598418" cy="232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460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01618" y="2118624"/>
            <a:ext cx="4312163" cy="78744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220072" y="2179314"/>
            <a:ext cx="33522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4000" dirty="0" smtClean="0">
                <a:latin typeface="Monotype Corsiva" panose="03010101010201010101" pitchFamily="66" charset="0"/>
              </a:rPr>
              <a:t>My lashes are dry</a:t>
            </a:r>
            <a:endParaRPr lang="zh-CN" altLang="en-US" sz="4000" dirty="0">
              <a:latin typeface="Monotype Corsiva" panose="03010101010201010101" pitchFamily="66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28019"/>
            <a:ext cx="3871923" cy="387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913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0"/>
    </mc:Choice>
    <mc:Fallback>
      <p:transition spd="slow" advTm="2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31837" y="2029367"/>
            <a:ext cx="4312163" cy="78744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020755" y="2069145"/>
            <a:ext cx="41232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4000" dirty="0" smtClean="0">
                <a:latin typeface="Monotype Corsiva" panose="03010101010201010101" pitchFamily="66" charset="0"/>
              </a:rPr>
              <a:t>Purple teardrops I cry</a:t>
            </a:r>
            <a:endParaRPr lang="zh-CN" altLang="en-US" sz="4000" dirty="0">
              <a:latin typeface="Monotype Corsiva" panose="03010101010201010101" pitchFamily="66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50" y="772716"/>
            <a:ext cx="470588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65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20"/>
    </mc:Choice>
    <mc:Fallback>
      <p:transition spd="slow" advTm="1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0402" y="2029367"/>
            <a:ext cx="4312163" cy="78744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39552" y="2087976"/>
            <a:ext cx="38138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Monotype Corsiva" panose="03010101010201010101" pitchFamily="66" charset="0"/>
              </a:rPr>
              <a:t>It don't have a price</a:t>
            </a:r>
            <a:endParaRPr lang="zh-CN" altLang="en-US" sz="4000" dirty="0">
              <a:latin typeface="Monotype Corsiva" panose="03010101010201010101" pitchFamily="66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9542"/>
            <a:ext cx="3747095" cy="381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721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90"/>
    </mc:Choice>
    <mc:Fallback>
      <p:transition spd="slow" advTm="26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96285" y="2072340"/>
            <a:ext cx="4312163" cy="78744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716016" y="2151896"/>
            <a:ext cx="44726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Monotype Corsiva" panose="03010101010201010101" pitchFamily="66" charset="0"/>
              </a:rPr>
              <a:t>Loving you is cherry pie</a:t>
            </a:r>
            <a:endParaRPr lang="zh-CN" altLang="en-US" sz="4000" dirty="0">
              <a:latin typeface="Monotype Corsiva" panose="03010101010201010101" pitchFamily="66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7534"/>
            <a:ext cx="4442927" cy="379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770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60"/>
    </mc:Choice>
    <mc:Fallback>
      <p:transition spd="slow" advTm="3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939902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763688" y="4011910"/>
            <a:ext cx="56124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Monotype Corsiva" panose="03010101010201010101" pitchFamily="66" charset="0"/>
              </a:rPr>
              <a:t>Cause you know that baby I...</a:t>
            </a:r>
            <a:endParaRPr lang="zh-CN" altLang="en-US" sz="4000" dirty="0">
              <a:latin typeface="Monotype Corsiva" panose="03010101010201010101" pitchFamily="66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83518"/>
            <a:ext cx="3199606" cy="319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97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70"/>
    </mc:Choice>
    <mc:Fallback>
      <p:transition spd="slow" advTm="2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8114" y="3975035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803413" y="4083918"/>
            <a:ext cx="3419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3600" dirty="0" smtClean="0">
                <a:latin typeface="Monotype Corsiva" panose="03010101010201010101" pitchFamily="66" charset="0"/>
              </a:rPr>
              <a:t>I'm your biggest fan</a:t>
            </a:r>
            <a:endParaRPr lang="zh-CN" altLang="en-US" sz="3600" dirty="0">
              <a:latin typeface="Monotype Corsiva" panose="03010101010201010101" pitchFamily="66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9502"/>
            <a:ext cx="4490864" cy="336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358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8114" y="3975035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720882" y="4125259"/>
            <a:ext cx="59474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Monotype Corsiva" panose="03010101010201010101" pitchFamily="66" charset="0"/>
              </a:rPr>
              <a:t>I'll follow you until you love me</a:t>
            </a:r>
            <a:endParaRPr lang="zh-CN" altLang="en-US" sz="4000" dirty="0">
              <a:latin typeface="Monotype Corsiva" panose="03010101010201010101" pitchFamily="66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39502"/>
            <a:ext cx="5254237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85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308144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843808" y="386249"/>
            <a:ext cx="31390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4000" dirty="0" smtClean="0">
                <a:latin typeface="Monotype Corsiva" panose="03010101010201010101" pitchFamily="66" charset="0"/>
              </a:rPr>
              <a:t>Papa-Paparazzi</a:t>
            </a:r>
            <a:endParaRPr lang="zh-CN" altLang="en-US" sz="4000" dirty="0">
              <a:latin typeface="Monotype Corsiva" panose="03010101010201010101" pitchFamily="66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79662"/>
            <a:ext cx="5455294" cy="253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37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0"/>
    </mc:Choice>
    <mc:Fallback>
      <p:transition spd="slow" advTm="3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08144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979712" y="431134"/>
            <a:ext cx="57278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Monotype Corsiva" panose="03010101010201010101" pitchFamily="66" charset="0"/>
              </a:rPr>
              <a:t>Baby there's no other superstar</a:t>
            </a:r>
            <a:endParaRPr lang="zh-CN" altLang="en-US" sz="4000" dirty="0">
              <a:latin typeface="Monotype Corsiva" panose="03010101010201010101" pitchFamily="66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747" y="1635646"/>
            <a:ext cx="456050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7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314252" y="1779662"/>
            <a:ext cx="4572000" cy="185943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932040" y="1779662"/>
            <a:ext cx="348044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 smtClean="0">
                <a:latin typeface="Monotype Corsiva" panose="03010101010201010101" pitchFamily="66" charset="0"/>
              </a:rPr>
              <a:t>Got my flash </a:t>
            </a:r>
          </a:p>
          <a:p>
            <a:pPr algn="ctr"/>
            <a:r>
              <a:rPr lang="en-US" altLang="zh-CN" sz="5400" dirty="0" smtClean="0">
                <a:latin typeface="Monotype Corsiva" panose="03010101010201010101" pitchFamily="66" charset="0"/>
              </a:rPr>
              <a:t>on it's true</a:t>
            </a:r>
            <a:endParaRPr lang="zh-CN" altLang="en-US" sz="5400" dirty="0">
              <a:latin typeface="Monotype Corsiva" panose="03010101010201010101" pitchFamily="66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7494"/>
            <a:ext cx="3952453" cy="451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55686"/>
      </p:ext>
    </p:extLst>
  </p:cSld>
  <p:clrMapOvr>
    <a:masterClrMapping/>
  </p:clrMapOvr>
  <p:transition spd="slow" advClick="0" advTm="25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933805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051720" y="4011910"/>
            <a:ext cx="53078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Monotype Corsiva" panose="03010101010201010101" pitchFamily="66" charset="0"/>
              </a:rPr>
              <a:t>You know that I'll be your...</a:t>
            </a:r>
            <a:endParaRPr lang="zh-CN" altLang="en-US" sz="4000" dirty="0">
              <a:latin typeface="Monotype Corsiva" panose="03010101010201010101" pitchFamily="66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83518"/>
            <a:ext cx="3199606" cy="319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3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00"/>
    </mc:Choice>
    <mc:Fallback>
      <p:transition spd="slow" advTm="2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308144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843808" y="386249"/>
            <a:ext cx="31390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4000" dirty="0" smtClean="0">
                <a:latin typeface="Monotype Corsiva" panose="03010101010201010101" pitchFamily="66" charset="0"/>
              </a:rPr>
              <a:t>Papa-Paparazzi</a:t>
            </a:r>
            <a:endParaRPr lang="zh-CN" altLang="en-US" sz="4000" dirty="0">
              <a:latin typeface="Monotype Corsiva" panose="03010101010201010101" pitchFamily="66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79662"/>
            <a:ext cx="5455294" cy="253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41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0"/>
    </mc:Choice>
    <mc:Fallback>
      <p:transition spd="slow" advTm="2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32040" y="2067694"/>
            <a:ext cx="4312163" cy="78744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364088" y="2139702"/>
            <a:ext cx="3661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4000" dirty="0" smtClean="0">
                <a:latin typeface="Monotype Corsiva" panose="03010101010201010101" pitchFamily="66" charset="0"/>
              </a:rPr>
              <a:t>Promise I'll be kind</a:t>
            </a:r>
            <a:endParaRPr lang="zh-CN" altLang="en-US" sz="4000" dirty="0">
              <a:latin typeface="Monotype Corsiva" panose="03010101010201010101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1121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725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119051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331640" y="4227934"/>
            <a:ext cx="6489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latin typeface="Monotype Corsiva" panose="03010101010201010101" pitchFamily="66" charset="0"/>
              </a:rPr>
              <a:t>But I won't stop until that boy is mine</a:t>
            </a:r>
            <a:endParaRPr lang="zh-CN" altLang="en-US" sz="3600" dirty="0">
              <a:latin typeface="Monotype Corsiva" panose="03010101010201010101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13"/>
            <a:ext cx="5124668" cy="384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013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300"/>
    </mc:Choice>
    <mc:Fallback>
      <p:transition spd="slow" advClick="0" advTm="5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119051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835244" y="4223983"/>
            <a:ext cx="41280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4000" dirty="0" smtClean="0">
                <a:latin typeface="Monotype Corsiva" panose="03010101010201010101" pitchFamily="66" charset="0"/>
              </a:rPr>
              <a:t>Baby you'll be famous</a:t>
            </a:r>
            <a:endParaRPr lang="zh-CN" altLang="en-US" sz="4000" dirty="0">
              <a:latin typeface="Monotype Corsiva" panose="03010101010201010101" pitchFamily="66" charset="0"/>
            </a:endParaRPr>
          </a:p>
        </p:txBody>
      </p:sp>
      <p:pic>
        <p:nvPicPr>
          <p:cNvPr id="18434" name="Picture 2" descr="Image result for paparazzi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2"/>
          <a:stretch/>
        </p:blipFill>
        <p:spPr bwMode="auto">
          <a:xfrm>
            <a:off x="1619672" y="195486"/>
            <a:ext cx="5328592" cy="372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762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50"/>
    </mc:Choice>
    <mc:Fallback>
      <p:transition spd="slow" advClick="0" advTm="2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4119051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619672" y="4227934"/>
            <a:ext cx="6314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Monotype Corsiva" panose="03010101010201010101" pitchFamily="66" charset="0"/>
              </a:rPr>
              <a:t>Chase you down until you love me</a:t>
            </a:r>
            <a:endParaRPr lang="zh-CN" altLang="en-US" sz="4000" dirty="0">
              <a:latin typeface="Monotype Corsiva" panose="03010101010201010101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13"/>
            <a:ext cx="5124668" cy="384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07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"/>
    </mc:Choice>
    <mc:Fallback>
      <p:transition spd="slow" advClick="0" advTm="3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308144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843808" y="386249"/>
            <a:ext cx="31390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4000" dirty="0" smtClean="0">
                <a:latin typeface="Monotype Corsiva" panose="03010101010201010101" pitchFamily="66" charset="0"/>
              </a:rPr>
              <a:t>Papa-Paparazzi</a:t>
            </a:r>
            <a:endParaRPr lang="zh-CN" altLang="en-US" sz="4000" dirty="0">
              <a:latin typeface="Monotype Corsiva" panose="03010101010201010101" pitchFamily="66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79662"/>
            <a:ext cx="5455294" cy="253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4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20"/>
    </mc:Choice>
    <mc:Fallback>
      <p:transition spd="slow" advTm="3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789788"/>
            <a:ext cx="9144000" cy="123023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763688" y="3867894"/>
            <a:ext cx="52758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Monotype Corsiva" panose="03010101010201010101" pitchFamily="66" charset="0"/>
              </a:rPr>
              <a:t>Real good, We dance in the studio</a:t>
            </a:r>
          </a:p>
          <a:p>
            <a:r>
              <a:rPr lang="en-US" altLang="zh-CN" sz="3200" dirty="0" smtClean="0">
                <a:latin typeface="Monotype Corsiva" panose="03010101010201010101" pitchFamily="66" charset="0"/>
              </a:rPr>
              <a:t>Snap </a:t>
            </a:r>
            <a:r>
              <a:rPr lang="en-US" altLang="zh-CN" sz="3200" dirty="0" err="1" smtClean="0">
                <a:latin typeface="Monotype Corsiva" panose="03010101010201010101" pitchFamily="66" charset="0"/>
              </a:rPr>
              <a:t>Snap</a:t>
            </a:r>
            <a:r>
              <a:rPr lang="en-US" altLang="zh-CN" sz="3200" dirty="0" smtClean="0">
                <a:latin typeface="Monotype Corsiva" panose="03010101010201010101" pitchFamily="66" charset="0"/>
              </a:rPr>
              <a:t> to that shit on the radio</a:t>
            </a:r>
            <a:endParaRPr lang="zh-CN" altLang="en-US" sz="3200" dirty="0" smtClean="0">
              <a:latin typeface="Monotype Corsiva" panose="03010101010201010101" pitchFamily="66" charset="0"/>
            </a:endParaRPr>
          </a:p>
          <a:p>
            <a:endParaRPr lang="zh-CN" altLang="en-US" sz="3200" dirty="0">
              <a:latin typeface="Monotype Corsiva" panose="03010101010201010101" pitchFamily="66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55526"/>
            <a:ext cx="5385569" cy="296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728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20"/>
    </mc:Choice>
    <mc:Fallback>
      <p:transition spd="slow" advTm="86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70673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627784" y="248778"/>
            <a:ext cx="41184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4000" dirty="0" smtClean="0">
                <a:latin typeface="Monotype Corsiva" panose="03010101010201010101" pitchFamily="66" charset="0"/>
              </a:rPr>
              <a:t>Don't stop for anyone</a:t>
            </a:r>
            <a:endParaRPr lang="zh-CN" altLang="en-US" sz="4000" dirty="0">
              <a:latin typeface="Monotype Corsiva" panose="03010101010201010101" pitchFamily="66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673" y="1031842"/>
            <a:ext cx="5904656" cy="393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846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20"/>
    </mc:Choice>
    <mc:Fallback>
      <p:transition spd="slow" advTm="4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939902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403648" y="4018007"/>
            <a:ext cx="65085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Monotype Corsiva" panose="03010101010201010101" pitchFamily="66" charset="0"/>
              </a:rPr>
              <a:t>We're plastic, but we still have fun</a:t>
            </a:r>
            <a:endParaRPr lang="zh-CN" altLang="en-US" sz="4000" dirty="0">
              <a:latin typeface="Monotype Corsiva" panose="03010101010201010101" pitchFamily="66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697" y="267494"/>
            <a:ext cx="3808605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745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00"/>
    </mc:Choice>
    <mc:Fallback>
      <p:transition spd="slow" advTm="39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31837" y="1997138"/>
            <a:ext cx="4312163" cy="78744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983886" y="2067694"/>
            <a:ext cx="4160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latin typeface="Monotype Corsiva" panose="03010101010201010101" pitchFamily="66" charset="0"/>
              </a:rPr>
              <a:t>Need that picture of you</a:t>
            </a:r>
            <a:endParaRPr lang="zh-CN" altLang="en-US" sz="3600" dirty="0">
              <a:latin typeface="Monotype Corsiva" panose="03010101010201010101" pitchFamily="66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3350"/>
            <a:ext cx="4572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64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2200"/>
    </mc:Choice>
    <mc:Fallback>
      <p:transition spd="slow" advClick="0" advTm="2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8114" y="3975035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803413" y="4083918"/>
            <a:ext cx="3419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3600" dirty="0" smtClean="0">
                <a:latin typeface="Monotype Corsiva" panose="03010101010201010101" pitchFamily="66" charset="0"/>
              </a:rPr>
              <a:t>I'm your biggest fan</a:t>
            </a:r>
            <a:endParaRPr lang="zh-CN" altLang="en-US" sz="3600" dirty="0">
              <a:latin typeface="Monotype Corsiva" panose="03010101010201010101" pitchFamily="66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9502"/>
            <a:ext cx="4490864" cy="336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195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8114" y="3975035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720882" y="4125259"/>
            <a:ext cx="59474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Monotype Corsiva" panose="03010101010201010101" pitchFamily="66" charset="0"/>
              </a:rPr>
              <a:t>I'll follow you until you love me</a:t>
            </a:r>
            <a:endParaRPr lang="zh-CN" altLang="en-US" sz="4000" dirty="0">
              <a:latin typeface="Monotype Corsiva" panose="03010101010201010101" pitchFamily="66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39502"/>
            <a:ext cx="5254237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4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308144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843808" y="386249"/>
            <a:ext cx="31390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4000" dirty="0" smtClean="0">
                <a:latin typeface="Monotype Corsiva" panose="03010101010201010101" pitchFamily="66" charset="0"/>
              </a:rPr>
              <a:t>Papa-Paparazzi</a:t>
            </a:r>
            <a:endParaRPr lang="zh-CN" altLang="en-US" sz="4000" dirty="0">
              <a:latin typeface="Monotype Corsiva" panose="03010101010201010101" pitchFamily="66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01" y="1347614"/>
            <a:ext cx="4151813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60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0"/>
    </mc:Choice>
    <mc:Fallback>
      <p:transition spd="slow" advTm="3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08144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979712" y="431134"/>
            <a:ext cx="57278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Monotype Corsiva" panose="03010101010201010101" pitchFamily="66" charset="0"/>
              </a:rPr>
              <a:t>Baby there's no other superstar</a:t>
            </a:r>
            <a:endParaRPr lang="zh-CN" altLang="en-US" sz="4000" dirty="0">
              <a:latin typeface="Monotype Corsiva" panose="03010101010201010101" pitchFamily="66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747" y="1635646"/>
            <a:ext cx="456050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49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933805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051720" y="4011910"/>
            <a:ext cx="53078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Monotype Corsiva" panose="03010101010201010101" pitchFamily="66" charset="0"/>
              </a:rPr>
              <a:t>You know that I'll be your...</a:t>
            </a:r>
            <a:endParaRPr lang="zh-CN" altLang="en-US" sz="4000" dirty="0">
              <a:latin typeface="Monotype Corsiva" panose="03010101010201010101" pitchFamily="66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83518"/>
            <a:ext cx="3199606" cy="319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34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00"/>
    </mc:Choice>
    <mc:Fallback>
      <p:transition spd="slow" advTm="2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308144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843808" y="386249"/>
            <a:ext cx="31390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4000" dirty="0" smtClean="0">
                <a:latin typeface="Monotype Corsiva" panose="03010101010201010101" pitchFamily="66" charset="0"/>
              </a:rPr>
              <a:t>Papa-Paparazzi</a:t>
            </a:r>
            <a:endParaRPr lang="zh-CN" altLang="en-US" sz="4000" dirty="0">
              <a:latin typeface="Monotype Corsiva" panose="03010101010201010101" pitchFamily="66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01" y="1347614"/>
            <a:ext cx="4151813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88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0"/>
    </mc:Choice>
    <mc:Fallback>
      <p:transition spd="slow" advTm="2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32040" y="2067694"/>
            <a:ext cx="4312163" cy="78744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364088" y="2139702"/>
            <a:ext cx="3661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4000" dirty="0" smtClean="0">
                <a:latin typeface="Monotype Corsiva" panose="03010101010201010101" pitchFamily="66" charset="0"/>
              </a:rPr>
              <a:t>Promise I'll be kind</a:t>
            </a:r>
            <a:endParaRPr lang="zh-CN" altLang="en-US" sz="4000" dirty="0">
              <a:latin typeface="Monotype Corsiva" panose="03010101010201010101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1121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270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119051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331640" y="4227934"/>
            <a:ext cx="6489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latin typeface="Monotype Corsiva" panose="03010101010201010101" pitchFamily="66" charset="0"/>
              </a:rPr>
              <a:t>But I won't stop until that boy is mine</a:t>
            </a:r>
            <a:endParaRPr lang="zh-CN" altLang="en-US" sz="3600" dirty="0">
              <a:latin typeface="Monotype Corsiva" panose="03010101010201010101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13"/>
            <a:ext cx="5124668" cy="384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013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300"/>
    </mc:Choice>
    <mc:Fallback>
      <p:transition spd="slow" advClick="0" advTm="5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119051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835244" y="4223983"/>
            <a:ext cx="41280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4000" dirty="0" smtClean="0">
                <a:latin typeface="Monotype Corsiva" panose="03010101010201010101" pitchFamily="66" charset="0"/>
              </a:rPr>
              <a:t>Baby you'll be famous</a:t>
            </a:r>
            <a:endParaRPr lang="zh-CN" altLang="en-US" sz="4000" dirty="0">
              <a:latin typeface="Monotype Corsiva" panose="03010101010201010101" pitchFamily="66" charset="0"/>
            </a:endParaRPr>
          </a:p>
        </p:txBody>
      </p:sp>
      <p:pic>
        <p:nvPicPr>
          <p:cNvPr id="18434" name="Picture 2" descr="Image result for paparazzi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2"/>
          <a:stretch/>
        </p:blipFill>
        <p:spPr bwMode="auto">
          <a:xfrm>
            <a:off x="1619672" y="195486"/>
            <a:ext cx="5328592" cy="372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880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50"/>
    </mc:Choice>
    <mc:Fallback>
      <p:transition spd="slow" advClick="0" advTm="2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4119051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619672" y="4227934"/>
            <a:ext cx="6314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Monotype Corsiva" panose="03010101010201010101" pitchFamily="66" charset="0"/>
              </a:rPr>
              <a:t>Chase you down until you love me</a:t>
            </a:r>
            <a:endParaRPr lang="zh-CN" altLang="en-US" sz="4000" dirty="0">
              <a:latin typeface="Monotype Corsiva" panose="03010101010201010101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13"/>
            <a:ext cx="5124668" cy="384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956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"/>
    </mc:Choice>
    <mc:Fallback>
      <p:transition spd="slow" advClick="0" advTm="3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701618" y="2118624"/>
            <a:ext cx="4312163" cy="78744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220072" y="2075069"/>
            <a:ext cx="32752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4800" dirty="0" smtClean="0">
                <a:latin typeface="Monotype Corsiva" panose="03010101010201010101" pitchFamily="66" charset="0"/>
              </a:rPr>
              <a:t>It's so magical</a:t>
            </a:r>
            <a:endParaRPr lang="zh-CN" altLang="en-US" sz="4800" dirty="0">
              <a:latin typeface="Monotype Corsiva" panose="03010101010201010101" pitchFamily="66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81" y="555526"/>
            <a:ext cx="4153619" cy="396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94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25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308144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843808" y="386249"/>
            <a:ext cx="31390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4000" dirty="0" smtClean="0">
                <a:latin typeface="Monotype Corsiva" panose="03010101010201010101" pitchFamily="66" charset="0"/>
              </a:rPr>
              <a:t>Papa-Paparazzi</a:t>
            </a:r>
            <a:endParaRPr lang="zh-CN" altLang="en-US" sz="4000" dirty="0">
              <a:latin typeface="Monotype Corsiva" panose="03010101010201010101" pitchFamily="66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79662"/>
            <a:ext cx="5455294" cy="253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78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80"/>
    </mc:Choice>
    <mc:Fallback>
      <p:transition spd="slow" advTm="5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563638"/>
            <a:ext cx="9144000" cy="20882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123728" y="1713750"/>
            <a:ext cx="468052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500" dirty="0" smtClean="0">
                <a:latin typeface="Monotype Corsiva" panose="03010101010201010101" pitchFamily="66" charset="0"/>
              </a:rPr>
              <a:t>Thanks!</a:t>
            </a:r>
            <a:endParaRPr lang="zh-CN" altLang="en-US" sz="115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79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927848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555776" y="3960947"/>
            <a:ext cx="48157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4800" dirty="0" smtClean="0">
                <a:latin typeface="Monotype Corsiva" panose="03010101010201010101" pitchFamily="66" charset="0"/>
              </a:rPr>
              <a:t>We'd be so </a:t>
            </a:r>
            <a:r>
              <a:rPr lang="en-GB" altLang="zh-CN" sz="4800" dirty="0" err="1" smtClean="0">
                <a:latin typeface="Monotype Corsiva" panose="03010101010201010101" pitchFamily="66" charset="0"/>
              </a:rPr>
              <a:t>fantastico</a:t>
            </a:r>
            <a:endParaRPr lang="zh-CN" altLang="en-US" sz="4800" dirty="0">
              <a:latin typeface="Monotype Corsiva" panose="03010101010201010101" pitchFamily="66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25117"/>
            <a:ext cx="6696744" cy="332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61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100"/>
    </mc:Choice>
    <mc:Fallback>
      <p:transition spd="slow" advClick="0" advTm="6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798634" y="2775209"/>
            <a:ext cx="3378700" cy="66063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770845" y="1779662"/>
            <a:ext cx="3378700" cy="68610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139398" y="1851670"/>
            <a:ext cx="27574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3200" dirty="0" smtClean="0">
                <a:latin typeface="Monotype Corsiva" panose="03010101010201010101" pitchFamily="66" charset="0"/>
              </a:rPr>
              <a:t>Leather and jeans</a:t>
            </a:r>
            <a:endParaRPr lang="zh-CN" altLang="en-US" sz="3200" dirty="0">
              <a:latin typeface="Monotype Corsiva" panose="03010101010201010101" pitchFamily="66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01856" y="2791549"/>
            <a:ext cx="28536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3200" dirty="0" smtClean="0">
                <a:latin typeface="Monotype Corsiva" panose="03010101010201010101" pitchFamily="66" charset="0"/>
              </a:rPr>
              <a:t>Garage Glamorous</a:t>
            </a:r>
            <a:endParaRPr lang="zh-CN" altLang="en-US" sz="3200" dirty="0">
              <a:latin typeface="Monotype Corsiva" panose="03010101010201010101" pitchFamily="66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7"/>
          <a:stretch/>
        </p:blipFill>
        <p:spPr>
          <a:xfrm>
            <a:off x="0" y="-15684"/>
            <a:ext cx="57986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0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71482" y="1898715"/>
            <a:ext cx="4312163" cy="78744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932039" y="2000048"/>
            <a:ext cx="35910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Monotype Corsiva" panose="03010101010201010101" pitchFamily="66" charset="0"/>
              </a:rPr>
              <a:t>Not sure what it means</a:t>
            </a:r>
            <a:endParaRPr lang="zh-CN" altLang="en-US" sz="3200" dirty="0">
              <a:latin typeface="Monotype Corsiva" panose="03010101010201010101" pitchFamily="66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46593"/>
            <a:ext cx="3692996" cy="357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30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行云流水">
  <a:themeElements>
    <a:clrScheme name="行云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行云流水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行云流水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300000"/>
              </a:schemeClr>
            </a:gs>
            <a:gs pos="72000">
              <a:schemeClr val="phClr">
                <a:tint val="100000"/>
                <a:shade val="100000"/>
                <a:hueMod val="100000"/>
                <a:satMod val="100000"/>
              </a:schemeClr>
            </a:gs>
            <a:gs pos="81000">
              <a:schemeClr val="phClr">
                <a:tint val="98000"/>
                <a:shade val="100000"/>
                <a:hueMod val="100000"/>
                <a:satMod val="15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39000"/>
                <a:hueMod val="100000"/>
                <a:satMod val="150000"/>
              </a:schemeClr>
              <a:schemeClr val="phClr">
                <a:tint val="90000"/>
                <a:shade val="100000"/>
                <a:hueMod val="10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Calligraphy</Template>
  <TotalTime>1109</TotalTime>
  <Words>326</Words>
  <Application>Microsoft Office PowerPoint</Application>
  <PresentationFormat>全屏显示(16:9)</PresentationFormat>
  <Paragraphs>79</Paragraphs>
  <Slides>61</Slides>
  <Notes>10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61</vt:i4>
      </vt:variant>
    </vt:vector>
  </HeadingPairs>
  <TitlesOfParts>
    <vt:vector size="62" baseType="lpstr">
      <vt:lpstr>行云流水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鲤鱼</dc:creator>
  <cp:lastModifiedBy>鲤鱼</cp:lastModifiedBy>
  <cp:revision>41</cp:revision>
  <dcterms:created xsi:type="dcterms:W3CDTF">2018-08-31T17:43:57Z</dcterms:created>
  <dcterms:modified xsi:type="dcterms:W3CDTF">2018-09-01T16:01:44Z</dcterms:modified>
</cp:coreProperties>
</file>