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70" r:id="rId7"/>
    <p:sldId id="261" r:id="rId8"/>
    <p:sldId id="262" r:id="rId9"/>
    <p:sldId id="263" r:id="rId10"/>
    <p:sldId id="260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5B43-46F6-41A6-9E2F-8C5ACAE65056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A977-9BA4-4968-BFD9-B292397A12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35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5B43-46F6-41A6-9E2F-8C5ACAE65056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A977-9BA4-4968-BFD9-B292397A12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19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5B43-46F6-41A6-9E2F-8C5ACAE65056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A977-9BA4-4968-BFD9-B292397A12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57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5B43-46F6-41A6-9E2F-8C5ACAE65056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A977-9BA4-4968-BFD9-B292397A12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15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5B43-46F6-41A6-9E2F-8C5ACAE65056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A977-9BA4-4968-BFD9-B292397A12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16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5B43-46F6-41A6-9E2F-8C5ACAE65056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A977-9BA4-4968-BFD9-B292397A12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19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5B43-46F6-41A6-9E2F-8C5ACAE65056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A977-9BA4-4968-BFD9-B292397A12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44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5B43-46F6-41A6-9E2F-8C5ACAE65056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A977-9BA4-4968-BFD9-B292397A12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80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5B43-46F6-41A6-9E2F-8C5ACAE65056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A977-9BA4-4968-BFD9-B292397A12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5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5B43-46F6-41A6-9E2F-8C5ACAE65056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A977-9BA4-4968-BFD9-B292397A12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49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5B43-46F6-41A6-9E2F-8C5ACAE65056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A977-9BA4-4968-BFD9-B292397A12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87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25B43-46F6-41A6-9E2F-8C5ACAE65056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8A977-9BA4-4968-BFD9-B292397A12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4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206769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17033" y="200664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PEP U10L4</a:t>
            </a:r>
            <a:r>
              <a:rPr lang="zh-CN" altLang="en-US" b="1" dirty="0"/>
              <a:t>：</a:t>
            </a:r>
            <a:r>
              <a:rPr lang="en-US" altLang="zh-CN" b="1" dirty="0" smtClean="0"/>
              <a:t>Advertisements</a:t>
            </a:r>
          </a:p>
          <a:p>
            <a:pPr algn="ctr"/>
            <a:r>
              <a:rPr lang="en-US" altLang="zh-CN" b="1" dirty="0" smtClean="0"/>
              <a:t>Song: New Soul</a:t>
            </a:r>
          </a:p>
          <a:p>
            <a:pPr algn="ctr"/>
            <a:r>
              <a:rPr lang="en-US" altLang="zh-CN" b="1" dirty="0" smtClean="0"/>
              <a:t>Singer: Yael </a:t>
            </a:r>
            <a:r>
              <a:rPr lang="en-US" altLang="zh-CN" b="1" dirty="0" err="1" smtClean="0"/>
              <a:t>Naim</a:t>
            </a:r>
            <a:endParaRPr lang="en-US" altLang="zh-C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315468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作者：黄曼妥</a:t>
            </a:r>
          </a:p>
          <a:p>
            <a:pPr algn="ctr"/>
            <a:r>
              <a:rPr lang="zh-CN" altLang="en-US" b="1" dirty="0" smtClean="0"/>
              <a:t>单位：华南师范大学</a:t>
            </a:r>
            <a:endParaRPr lang="zh-CN" altLang="en-US" b="1" dirty="0"/>
          </a:p>
        </p:txBody>
      </p:sp>
      <p:pic>
        <p:nvPicPr>
          <p:cNvPr id="8" name="New Sou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2132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00"/>
    </mc:Choice>
    <mc:Fallback xmlns=""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9036496" cy="857250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Finding trust and love is not always easy to make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53344436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La-la-la-la-la-la-la-la...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25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5000">
        <p:split orient="vert"/>
      </p:transition>
    </mc:Choice>
    <mc:Fallback xmlns="">
      <p:transition spd="slow" advClick="0" advTm="3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4213" y="195486"/>
            <a:ext cx="8229600" cy="857250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This is a happy end cause' you don't understand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97611370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9350" y="1995686"/>
            <a:ext cx="9036496" cy="857250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everything you have done why's everything so wrong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40239728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3478"/>
            <a:ext cx="8229600" cy="857250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This is a happy end come and give me your hand</a:t>
            </a:r>
            <a:br>
              <a:rPr lang="en-US" altLang="zh-CN" sz="3200" dirty="0" smtClean="0"/>
            </a:br>
            <a:r>
              <a:rPr lang="en-US" altLang="zh-CN" sz="3200" dirty="0" smtClean="0">
                <a:solidFill>
                  <a:schemeClr val="tx2"/>
                </a:solidFill>
              </a:rPr>
              <a:t> 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9" y="105958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I'll take your far away.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5079746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857250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I'm a new soul I came to this strange world hoping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55283483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712968" cy="857250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I could learn a bit about how to give and take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71612366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8388424" cy="857250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But since I came here felt the joy and the fear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87723400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finding myself making every possible mistake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69714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63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2067694"/>
            <a:ext cx="7772400" cy="1102519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I'm a new soul I came to this strange world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766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295526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hoping I could learn a bit about how to give and take</a:t>
            </a:r>
            <a:r>
              <a:rPr lang="en-US" altLang="zh-CN" sz="2400" dirty="0" smtClean="0">
                <a:solidFill>
                  <a:schemeClr val="bg1"/>
                </a:solidFill>
              </a:rPr>
              <a:t>.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100">
        <p:fade/>
      </p:transition>
    </mc:Choice>
    <mc:Fallback xmlns="">
      <p:transition spd="med" advClick="0" advTm="4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33950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 smtClean="0">
                <a:solidFill>
                  <a:schemeClr val="bg1"/>
                </a:solidFill>
              </a:rPr>
              <a:t>But since I came here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80672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Felt the joy and the fear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784976" cy="1285651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Finding myself making every possible mistake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35385948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29600" cy="857250"/>
          </a:xfrm>
        </p:spPr>
        <p:txBody>
          <a:bodyPr/>
          <a:lstStyle/>
          <a:p>
            <a:pPr algn="l"/>
            <a:r>
              <a:rPr lang="en-US" altLang="zh-CN" dirty="0" smtClean="0"/>
              <a:t>La-la-la-la-la-la-la-la...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3726203"/>
      </p:ext>
    </p:extLst>
  </p:cSld>
  <p:clrMapOvr>
    <a:masterClrMapping/>
  </p:clrMapOvr>
  <p:transition spd="slow" advClick="0" advTm="1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1069627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I'm a young soul in this very strange world hoping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6118905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9036496" cy="85725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I could learn a bit about what is true and fake.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924630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 smtClean="0"/>
              <a:t>But why all this hate?</a:t>
            </a:r>
            <a:endParaRPr lang="zh-CN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962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Try to communicate.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39675341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180</Words>
  <Application>Microsoft Office PowerPoint</Application>
  <PresentationFormat>全屏显示(16:9)</PresentationFormat>
  <Paragraphs>25</Paragraphs>
  <Slides>19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主题​​</vt:lpstr>
      <vt:lpstr>PowerPoint 演示文稿</vt:lpstr>
      <vt:lpstr>I'm a new soul I came to this strange world</vt:lpstr>
      <vt:lpstr>PowerPoint 演示文稿</vt:lpstr>
      <vt:lpstr>But since I came here</vt:lpstr>
      <vt:lpstr>Finding myself making every possible mistake</vt:lpstr>
      <vt:lpstr>La-la-la-la-la-la-la-la...</vt:lpstr>
      <vt:lpstr>I'm a young soul in this very strange world hoping</vt:lpstr>
      <vt:lpstr>I could learn a bit about what is true and fake.</vt:lpstr>
      <vt:lpstr>But why all this hate?</vt:lpstr>
      <vt:lpstr>Finding trust and love is not always easy to make</vt:lpstr>
      <vt:lpstr>La-la-la-la-la-la-la-la...</vt:lpstr>
      <vt:lpstr>This is a happy end cause' you don't understand</vt:lpstr>
      <vt:lpstr>everything you have done why's everything so wrong</vt:lpstr>
      <vt:lpstr>This is a happy end come and give me your hand  </vt:lpstr>
      <vt:lpstr>I'm a new soul I came to this strange world hoping</vt:lpstr>
      <vt:lpstr>I could learn a bit about how to give and take</vt:lpstr>
      <vt:lpstr>But since I came here felt the joy and the fear</vt:lpstr>
      <vt:lpstr>finding myself making every possible mistake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111</dc:creator>
  <cp:lastModifiedBy>111</cp:lastModifiedBy>
  <cp:revision>30</cp:revision>
  <dcterms:created xsi:type="dcterms:W3CDTF">2018-08-29T12:14:11Z</dcterms:created>
  <dcterms:modified xsi:type="dcterms:W3CDTF">2018-09-01T07:09:10Z</dcterms:modified>
</cp:coreProperties>
</file>