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6" r:id="rId6"/>
    <p:sldId id="265" r:id="rId7"/>
    <p:sldId id="299" r:id="rId8"/>
    <p:sldId id="262" r:id="rId9"/>
    <p:sldId id="300" r:id="rId10"/>
    <p:sldId id="259" r:id="rId11"/>
    <p:sldId id="301" r:id="rId12"/>
    <p:sldId id="260" r:id="rId13"/>
    <p:sldId id="267" r:id="rId14"/>
    <p:sldId id="268" r:id="rId15"/>
    <p:sldId id="270" r:id="rId16"/>
    <p:sldId id="269" r:id="rId17"/>
    <p:sldId id="272" r:id="rId18"/>
    <p:sldId id="271" r:id="rId19"/>
    <p:sldId id="286" r:id="rId20"/>
    <p:sldId id="302" r:id="rId21"/>
    <p:sldId id="303" r:id="rId22"/>
    <p:sldId id="304" r:id="rId23"/>
    <p:sldId id="28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90"/>
      </p:cViewPr>
      <p:guideLst>
        <p:guide orient="horz" pos="22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95A0-7703-49E7-AABD-4AF4EDE188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50F4-D1F1-480E-AC68-92C1B23B14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99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office\Desktop\美金.jpeg美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19555" y="901700"/>
            <a:ext cx="9140825" cy="490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19555" y="901700"/>
            <a:ext cx="9102725" cy="4905375"/>
            <a:chOff x="20412" y="267494"/>
            <a:chExt cx="9144000" cy="4706356"/>
          </a:xfrm>
        </p:grpSpPr>
        <p:sp>
          <p:nvSpPr>
            <p:cNvPr id="4" name="矩形 3"/>
            <p:cNvSpPr/>
            <p:nvPr/>
          </p:nvSpPr>
          <p:spPr>
            <a:xfrm>
              <a:off x="20412" y="267494"/>
              <a:ext cx="9144000" cy="470635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646" y="2224973"/>
              <a:ext cx="4077962" cy="23461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PEP, U10L3, </a:t>
              </a:r>
              <a:r>
                <a:rPr lang="en-US" altLang="zh-CN" sz="2400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Book Antiqua" panose="02040602050305030304" pitchFamily="18" charset="0"/>
                </a:rPr>
                <a:t>“Your money”</a:t>
              </a:r>
              <a:endParaRPr lang="zh-CN" altLang="zh-CN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Book Antiqua" panose="0204060205030503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Song:</a:t>
              </a:r>
              <a:r>
                <a:rPr lang="en-US" altLang="zh-CN" dirty="0" smtClean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 </a:t>
              </a:r>
              <a:r>
                <a:rPr lang="en-US" altLang="zh-CN" sz="2400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Book Antiqua" panose="02040602050305030304" pitchFamily="18" charset="0"/>
                </a:rPr>
                <a:t>Price tag</a:t>
              </a:r>
              <a:endParaRPr lang="en-US" altLang="zh-CN" sz="24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Book Antiqua" panose="0204060205030503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Singer</a:t>
              </a:r>
              <a:r>
                <a:rPr lang="zh-CN" altLang="en-US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：</a:t>
              </a:r>
              <a:r>
                <a:rPr lang="en-US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Jessie J</a:t>
              </a:r>
              <a:endParaRPr lang="en-US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Editor: </a:t>
              </a:r>
              <a:r>
                <a:rPr lang="zh-CN" altLang="en-US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宋体" panose="02010600030101010101" pitchFamily="2" charset="-122"/>
                  <a:cs typeface="Verdana" panose="020B0604030504040204" pitchFamily="34" charset="0"/>
                </a:rPr>
                <a:t>许曼栩</a:t>
              </a:r>
              <a:endParaRPr lang="zh-CN" altLang="zh-CN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单位：</a:t>
              </a:r>
              <a:r>
                <a:rPr lang="zh-CN" altLang="zh-CN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华南师范大学</a:t>
              </a:r>
              <a:endParaRPr lang="zh-CN" altLang="zh-CN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" name="Jessie J&amp;B.o.B-Price Tag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9490" y="541083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C:\Users\office\Desktop\外国人.jpeg外国人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1620" y="857250"/>
            <a:ext cx="914908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30699" y="3429000"/>
            <a:ext cx="7638584" cy="15121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98829" y="3585912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Everybody looks to their left (yeah)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Everybody looks to their right (ha)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 descr="C:\Users\office\Desktop\44a9427fb500ef7dc246e2bc91922198.jpg44a9427fb500ef7dc246e2bc9192219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71220"/>
            <a:ext cx="9288145" cy="511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1207135"/>
            <a:ext cx="9144000" cy="12166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93482" y="1395303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　Can you feel that (yeah)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r>
              <a:rPr lang="en-US" altLang="zh-CN" sz="2400" dirty="0" smtClean="0">
                <a:latin typeface="Lucida Calligraphy" panose="03010101010101010101" pitchFamily="66" charset="0"/>
                <a:sym typeface="+mn-ea"/>
              </a:rPr>
              <a:t>We're pay them with love tonight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 descr="C:\Users\office\Desktop\1.jpg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3365" y="856615"/>
            <a:ext cx="9144635" cy="514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1196752"/>
            <a:ext cx="9144000" cy="11541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36609" y="1412017"/>
            <a:ext cx="766834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It's not about the money, money, money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 descr="C:\Users\office\Desktop\跳舞.jpg跳舞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635" y="857250"/>
            <a:ext cx="9143365" cy="514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1052736"/>
            <a:ext cx="9144000" cy="15121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60104" y="1196752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We don't need your money, money, money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We just wanna make the world dance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 descr="C:\Users\office\Desktop\2.jpg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5542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728122"/>
            <a:ext cx="9144000" cy="26642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42654" y="907395"/>
            <a:ext cx="766834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Forget about the price tag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ain't about the (uh) ka-ching ka-ching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ain't about the (yeah) ba-bling ba-bling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wanna make the world dance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338" name="Picture 2" descr="C:\Users\office\Desktop\名牌.jpg名牌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95350"/>
            <a:ext cx="924687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75435" y="1196975"/>
            <a:ext cx="8884920" cy="1031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02724" y="1353165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Forget about the price tag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 descr="C:\Users\office\Desktop\音乐.jpg音乐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3365" y="805180"/>
            <a:ext cx="9144635" cy="524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524000" y="1028477"/>
            <a:ext cx="9144000" cy="20882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75520" y="1196065"/>
            <a:ext cx="86409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  <a:sym typeface="+mn-ea"/>
              </a:rPr>
              <a:t>We need to take it back in time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When music made us all unite!</a:t>
            </a:r>
            <a:endParaRPr lang="en-US" altLang="zh-CN" sz="2400" dirty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and it wasn't low blows and video hoes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 descr="C:\Users\office\Desktop\生活.jpg生活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692785"/>
            <a:ext cx="9144000" cy="530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1196752"/>
            <a:ext cx="9144000" cy="36192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1445875"/>
            <a:ext cx="914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Am i the only one getting...tired?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Why is everybody so obsessed?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Money can't buy us happiness.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Can we all slow down and enjoy right now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Guarantee we'll be feeling all right.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circle/>
      </p:transition>
    </mc:Choice>
    <mc:Fallback>
      <p:transition spd="slow" advClick="0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C:\Users\office\Desktop\外国人.jpg外国人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07720"/>
            <a:ext cx="914400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524000" y="746125"/>
            <a:ext cx="9144000" cy="1344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27739" y="892413"/>
            <a:ext cx="81369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Everybody looks to their left (yeah)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Everybody looks to their right (ha)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 descr="C:\Users\office\Desktop\爱.jpg爱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635" y="857250"/>
            <a:ext cx="9142730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524000" y="1196752"/>
            <a:ext cx="9144000" cy="20882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75520" y="1363705"/>
            <a:ext cx="86409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Can you feel that (yeah)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Lucida Calligraphy" panose="03010101010101010101" pitchFamily="66" charset="0"/>
              </a:rPr>
              <a:t>We're pay them with love tonight</a:t>
            </a:r>
            <a:endParaRPr lang="en-US" altLang="zh-CN" sz="2400" dirty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It's not about the money, money, money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C:\Users\office\Desktop\一张.jpg一张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1524000" y="-238760"/>
            <a:ext cx="9142730" cy="623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524000" y="119675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60104" y="1231245"/>
            <a:ext cx="7668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Okay ，coconut man，moon heads and pea</a:t>
            </a:r>
            <a:endParaRPr lang="en-US" altLang="zh-CN" sz="2400" dirty="0">
              <a:latin typeface="Lucida Calligraphy" panose="03010101010101010101" pitchFamily="66" charset="0"/>
            </a:endParaRP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You ready?</a:t>
            </a:r>
            <a:endParaRPr lang="en-US" altLang="zh-CN" sz="2400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C:\Users\office\Desktop\钱.png钱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57250"/>
            <a:ext cx="9144635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477645" y="857250"/>
            <a:ext cx="9144000" cy="1344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81384" y="892413"/>
            <a:ext cx="81369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We don't need your money, money, money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We just wanna make the world dance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 descr="C:\Users\office\Desktop\跳舞(1).jpg跳舞(1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666750"/>
            <a:ext cx="9144000" cy="55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1196752"/>
            <a:ext cx="9144000" cy="36192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1445875"/>
            <a:ext cx="914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Forget about the price tag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ain't about the (uh) ka-ching ka-ching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ain't about the (yeah) ba-bling ba-bling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Wanna make the world dance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Forget about the price tag，ay ay ay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office\Desktop\图片2.png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66545" y="949325"/>
            <a:ext cx="9059545" cy="501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524000" y="949325"/>
            <a:ext cx="9144000" cy="50107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605" y="4509135"/>
            <a:ext cx="4502150" cy="1106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600" b="1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Thank you</a:t>
            </a:r>
            <a:endParaRPr lang="en-US" altLang="zh-CN" sz="6600" b="1" dirty="0" smtClean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C:\Users\office\Desktop\身价2.jpg身价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57250"/>
            <a:ext cx="9144000" cy="517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649730" y="1062767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7" name="TextBox 6"/>
          <p:cNvSpPr txBox="1"/>
          <p:nvPr/>
        </p:nvSpPr>
        <p:spPr>
          <a:xfrm>
            <a:off x="1919536" y="1264900"/>
            <a:ext cx="86044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Seems   like   everybody's    got   a    price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60" y="2222967"/>
            <a:ext cx="7372256" cy="307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524000" y="119675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36756" y="1398885"/>
            <a:ext cx="83529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　I wonder how they sleep at night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C:\Users\office\Desktop\买卖.jpg买卖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48995"/>
            <a:ext cx="9144000" cy="516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995045"/>
            <a:ext cx="9143365" cy="12877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57384" y="1196955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When the sale comes first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r>
              <a:rPr lang="en-US" altLang="zh-CN" sz="2400" dirty="0" smtClean="0">
                <a:latin typeface="Lucida Calligraphy" panose="03010101010101010101" pitchFamily="66" charset="0"/>
                <a:sym typeface="+mn-ea"/>
              </a:rPr>
              <a:t>And the truth comes second</a:t>
            </a:r>
            <a:endParaRPr lang="en-US" altLang="zh-CN" sz="2400" dirty="0" smtClean="0">
              <a:latin typeface="Lucida Calligraphy" panose="03010101010101010101" pitchFamily="66" charset="0"/>
              <a:sym typeface="+mn-ea"/>
            </a:endParaRPr>
          </a:p>
          <a:p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C:\Users\office\Desktop\笑.jpg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03275"/>
            <a:ext cx="91440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99482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69449" y="1196955"/>
            <a:ext cx="76683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Just stop, for a minute and smile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C:\Users\office\Desktop\演戏.jpg演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0985" y="857250"/>
            <a:ext cx="915606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30699" y="3429000"/>
            <a:ext cx="7638584" cy="15121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98829" y="3585912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Why is everybody so serious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Acting so damn mysterious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C:\Users\office\Desktop\GGX.jpgGGX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65250" y="654685"/>
            <a:ext cx="9298940" cy="60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64964" y="1760220"/>
            <a:ext cx="7638584" cy="15121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81609" y="1916497"/>
            <a:ext cx="76683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You got your shades on your eyes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Lucida Calligraphy" panose="03010101010101010101" pitchFamily="66" charset="0"/>
              </a:rPr>
              <a:t>and your heels so high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 descr="C:\Users\office\Desktop\购物.jpg购物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47090"/>
            <a:ext cx="9062085" cy="51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24000" y="119675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65844" y="1459845"/>
            <a:ext cx="76683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That you can't even have a good time</a:t>
            </a:r>
            <a:endParaRPr lang="en-US" altLang="zh-CN" sz="2400" dirty="0" smtClean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1497</Words>
  <Application>WPS 演示</Application>
  <PresentationFormat>全屏显示(16:9)</PresentationFormat>
  <Paragraphs>76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Verdana</vt:lpstr>
      <vt:lpstr>Book Antiqua</vt:lpstr>
      <vt:lpstr>Lucida Calligraphy</vt:lpstr>
      <vt:lpstr>Calibri</vt:lpstr>
      <vt:lpstr>微软雅黑</vt:lpstr>
      <vt:lpstr>Arial Unicode MS</vt:lpstr>
      <vt:lpstr>MV Boli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office</cp:lastModifiedBy>
  <cp:revision>48</cp:revision>
  <dcterms:created xsi:type="dcterms:W3CDTF">2018-07-10T04:57:00Z</dcterms:created>
  <dcterms:modified xsi:type="dcterms:W3CDTF">2018-08-28T14:18:07Z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