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306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313" r:id="rId27"/>
    <p:sldId id="314" r:id="rId28"/>
    <p:sldId id="315" r:id="rId29"/>
    <p:sldId id="326" r:id="rId30"/>
    <p:sldId id="283" r:id="rId31"/>
    <p:sldId id="316" r:id="rId32"/>
    <p:sldId id="317" r:id="rId33"/>
    <p:sldId id="318" r:id="rId34"/>
    <p:sldId id="328" r:id="rId35"/>
    <p:sldId id="320" r:id="rId3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 varScale="1">
        <p:scale>
          <a:sx n="88" d="100"/>
          <a:sy n="88" d="100"/>
        </p:scale>
        <p:origin x="-89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1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51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0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224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6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69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8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18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6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617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E056-050E-4E5A-B66E-1AEF7C666E59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30F4C-73C4-4365-B989-8F85A2EFCA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21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18" y="16743"/>
            <a:ext cx="5097132" cy="50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23225"/>
            <a:ext cx="9144000" cy="2862322"/>
          </a:xfrm>
          <a:prstGeom prst="rect">
            <a:avLst/>
          </a:prstGeom>
          <a:solidFill>
            <a:schemeClr val="accent1">
              <a:lumMod val="40000"/>
              <a:lumOff val="6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U10L2,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T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he Right Price</a:t>
            </a:r>
            <a:endParaRPr lang="zh-CN" altLang="zh-CN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Segoe UI Black" panose="020B0A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Song: Shoe Shopping</a:t>
            </a:r>
            <a:endParaRPr lang="en-US" altLang="zh-CN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Singer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Verdana" panose="020B0604030504040204" pitchFamily="34" charset="0"/>
                <a:cs typeface="Segoe UI Black" panose="020B0A02040204020203" pitchFamily="34" charset="0"/>
              </a:rPr>
              <a:t>: Old Dominion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Segoe UI Black" panose="020B0A02040204020203" pitchFamily="34" charset="0"/>
              </a:rPr>
              <a:t>作者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: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Segoe UI Black" panose="020B0A02040204020203" pitchFamily="34" charset="0"/>
              </a:rPr>
              <a:t>陈伟清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Segoe UI Black" panose="020B0A02040204020203" pitchFamily="34" charset="0"/>
              </a:rPr>
              <a:t> </a:t>
            </a:r>
            <a:endParaRPr lang="zh-CN" altLang="zh-CN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黑体" panose="02010609060101010101" pitchFamily="49" charset="-122"/>
              <a:cs typeface="Segoe UI Black" panose="020B0A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Segoe UI Black" panose="020B0A02040204020203" pitchFamily="34" charset="0"/>
              </a:rPr>
              <a:t>单位：</a:t>
            </a:r>
            <a:r>
              <a:rPr lang="zh-CN" altLang="zh-CN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Segoe UI Black" panose="020B0A02040204020203" pitchFamily="34" charset="0"/>
              </a:rPr>
              <a:t>华南</a:t>
            </a:r>
            <a:r>
              <a:rPr lang="zh-CN" altLang="zh-CN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Segoe UI Black" panose="020B0A02040204020203" pitchFamily="34" charset="0"/>
              </a:rPr>
              <a:t>师范大学</a:t>
            </a:r>
            <a:endParaRPr lang="zh-CN" altLang="zh-CN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黑体" panose="02010609060101010101" pitchFamily="49" charset="-122"/>
              <a:cs typeface="Segoe UI Black" panose="020B0A02040204020203" pitchFamily="34" charset="0"/>
            </a:endParaRPr>
          </a:p>
        </p:txBody>
      </p:sp>
      <p:pic>
        <p:nvPicPr>
          <p:cNvPr id="4" name="shoe shopp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5408" y="19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94997"/>
      </p:ext>
    </p:extLst>
  </p:cSld>
  <p:clrMapOvr>
    <a:masterClrMapping/>
  </p:clrMapOvr>
  <p:transition spd="slow" advClick="0" advTm="21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ll\Desktop\微信图片_20180816145036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13796" y="4083918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20694" y="4285134"/>
            <a:ext cx="9150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If you're shoe shopping walk a mile with me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4254"/>
      </p:ext>
    </p:extLst>
  </p:cSld>
  <p:clrMapOvr>
    <a:masterClrMapping/>
  </p:clrMapOvr>
  <p:transition spd="slow" advClick="0" advTm="15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dell\Desktop\微信图片_20180816145447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04775"/>
            <a:ext cx="9525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90741" y="195486"/>
            <a:ext cx="9346343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190499" y="411510"/>
            <a:ext cx="933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Slip a Cinderella slipper right on your feet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4254"/>
      </p:ext>
    </p:extLst>
  </p:cSld>
  <p:clrMapOvr>
    <a:masterClrMapping/>
  </p:clrMapOvr>
  <p:transition spd="slow" advClick="0" advTm="2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ll\Desktop\微信图片_20180816153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"/>
            <a:ext cx="9139145" cy="51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95486"/>
            <a:ext cx="9155602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4855" y="3967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Take my arm strut down the street tonight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4254"/>
      </p:ext>
    </p:extLst>
  </p:cSld>
  <p:clrMapOvr>
    <a:masterClrMapping/>
  </p:clrMapOvr>
  <p:transition spd="slow" advClick="0" advTm="25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94115" cy="51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-36512" y="195486"/>
            <a:ext cx="9192114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0" y="381893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Strut down that street tonight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4254"/>
      </p:ext>
    </p:extLst>
  </p:cSld>
  <p:clrMapOvr>
    <a:masterClrMapping/>
  </p:clrMapOvr>
  <p:transition spd="slow" advClick="0" advTm="2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dell\Desktop\微信图片_20180816161803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6898" y="195486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0" y="381893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If you're downtown on the browse about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685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dell\Desktop\微信图片_20180816155933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6" y="0"/>
            <a:ext cx="9168396" cy="51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6898" y="195486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15349" y="396701"/>
            <a:ext cx="91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Looking for the perfect fit how's about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685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dell\Desktop\微信图片_20180816160907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6898" y="195486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6898" y="381893"/>
            <a:ext cx="916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Some high heel high top pump </a:t>
            </a:r>
            <a:r>
              <a:rPr lang="en-US" altLang="zh-CN" sz="2400" dirty="0" smtClean="0">
                <a:latin typeface="Cooper Black" panose="0208090404030B020404" pitchFamily="18" charset="0"/>
              </a:rPr>
              <a:t>them </a:t>
            </a:r>
            <a:r>
              <a:rPr lang="en-US" altLang="zh-CN" sz="2400" dirty="0">
                <a:latin typeface="Cooper Black" panose="0208090404030B020404" pitchFamily="18" charset="0"/>
              </a:rPr>
              <a:t>up flip flop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68592"/>
      </p:ext>
    </p:extLst>
  </p:cSld>
  <p:clrMapOvr>
    <a:masterClrMapping/>
  </p:clrMapOvr>
  <p:transition spd="slow" advClick="0" advTm="1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微信图片_20180816151952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6898" y="195486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6898" y="411510"/>
            <a:ext cx="91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Heads up lucky penny loafer on a sidewalk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68592"/>
      </p:ext>
    </p:extLst>
  </p:cSld>
  <p:clrMapOvr>
    <a:masterClrMapping/>
  </p:clrMapOvr>
  <p:transition spd="slow" advClick="0" advTm="1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ell\Desktop\微信图片_20180816162658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0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6898" y="4299942"/>
            <a:ext cx="9169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Patent leather blue suede tailor made whatever you like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68592"/>
      </p:ext>
    </p:extLst>
  </p:cSld>
  <p:clrMapOvr>
    <a:masterClrMapping/>
  </p:clrMapOvr>
  <p:transition spd="slow" advClick="0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dell\Desktop\微信图片_20180816164216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6898" y="4270325"/>
            <a:ext cx="91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If you're shoe shopping try me on for size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69585"/>
      </p:ext>
    </p:extLst>
  </p:cSld>
  <p:clrMapOvr>
    <a:masterClrMapping/>
  </p:clrMapOvr>
  <p:transition spd="slow" advClick="0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ell\Desktop\鞋子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13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-12184" y="4155926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4" name="TextBox 3"/>
          <p:cNvSpPr txBox="1"/>
          <p:nvPr/>
        </p:nvSpPr>
        <p:spPr>
          <a:xfrm>
            <a:off x="257592" y="4357141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Cooper Black" panose="0208090404030B020404" pitchFamily="18" charset="0"/>
              </a:rPr>
              <a:t>Some don’t last the way they should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08159"/>
      </p:ext>
    </p:extLst>
  </p:cSld>
  <p:clrMapOvr>
    <a:masterClrMapping/>
  </p:clrMapOvr>
  <p:transition spd="slow" advClick="0" advTm="14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6" name="矩形 5"/>
          <p:cNvSpPr/>
          <p:nvPr/>
        </p:nvSpPr>
        <p:spPr>
          <a:xfrm>
            <a:off x="-12184" y="0"/>
            <a:ext cx="9156184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7" name="TextBox 6"/>
          <p:cNvSpPr txBox="1"/>
          <p:nvPr/>
        </p:nvSpPr>
        <p:spPr>
          <a:xfrm>
            <a:off x="608" y="1866478"/>
            <a:ext cx="913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I’m feeling blue</a:t>
            </a:r>
            <a:endParaRPr lang="zh-CN" alt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 panose="0208090404030B0204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13322" y="4285133"/>
            <a:ext cx="914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You're stepping on cracks you're breaking your back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69585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2184" y="0"/>
            <a:ext cx="9156184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5" name="矩形 4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608" y="4342333"/>
            <a:ext cx="913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You're working so damn hard just to make it look easy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703" y="1880153"/>
            <a:ext cx="913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I’m feeling blue</a:t>
            </a:r>
            <a:endParaRPr lang="zh-CN" alt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69585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ll\Desktop\微信图片_20180816163729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8"/>
            <a:ext cx="9125744" cy="51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56" y="4299942"/>
            <a:ext cx="909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Come dance with me cause dancing's free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69585"/>
      </p:ext>
    </p:extLst>
  </p:cSld>
  <p:clrMapOvr>
    <a:masterClrMapping/>
  </p:clrMapOvr>
  <p:transition spd="slow" advClick="0" advTm="14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dell\Desktop\微信图片_20180816184347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85728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10414" y="4299942"/>
            <a:ext cx="9196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Let me sweep you right off your feet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69585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微信图片_20180816185027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6898" y="4270325"/>
            <a:ext cx="9150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  <a:ea typeface="黑体" panose="02010609060101010101" pitchFamily="49" charset="-122"/>
              </a:rPr>
              <a:t>Whatever your style is girl that's what mine is</a:t>
            </a:r>
            <a:endParaRPr lang="zh-CN" altLang="en-US" sz="2400" dirty="0">
              <a:latin typeface="Cooper Black" panose="0208090404030B0204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8969585"/>
      </p:ext>
    </p:extLst>
  </p:cSld>
  <p:clrMapOvr>
    <a:masterClrMapping/>
  </p:clrMapOvr>
  <p:transition spd="slow" advClick="0" advTm="21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dell\Desktop\微信图片_20180816185739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10202" y="429994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I could go good with your eyes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69585"/>
      </p:ext>
    </p:extLst>
  </p:cSld>
  <p:clrMapOvr>
    <a:masterClrMapping/>
  </p:clrMapOvr>
  <p:transition spd="slow" advClick="0" advTm="14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ll\Desktop\微信图片_20180816145036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13796" y="4083918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20694" y="4285134"/>
            <a:ext cx="9150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If you're shoe shopping walk a mile with me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15564"/>
      </p:ext>
    </p:extLst>
  </p:cSld>
  <p:clrMapOvr>
    <a:masterClrMapping/>
  </p:clrMapOvr>
  <p:transition spd="slow" advClick="0" advTm="15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dell\Desktop\微信图片_20180816145447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04775"/>
            <a:ext cx="9525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90741" y="195486"/>
            <a:ext cx="9346343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190499" y="411510"/>
            <a:ext cx="933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Slip a Cinderella slipper right on your feet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64992"/>
      </p:ext>
    </p:extLst>
  </p:cSld>
  <p:clrMapOvr>
    <a:masterClrMapping/>
  </p:clrMapOvr>
  <p:transition spd="slow" advClick="0" advTm="1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ll\Desktop\微信图片_20180816153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"/>
            <a:ext cx="9155602" cy="515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95486"/>
            <a:ext cx="9155602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4855" y="3967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Take my arm strut down the street tonight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70078"/>
      </p:ext>
    </p:extLst>
  </p:cSld>
  <p:clrMapOvr>
    <a:masterClrMapping/>
  </p:clrMapOvr>
  <p:transition spd="slow" advClick="0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94115" cy="51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-36512" y="195486"/>
            <a:ext cx="9192114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0" y="381893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Strut down that street tonight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59212"/>
      </p:ext>
    </p:extLst>
  </p:cSld>
  <p:clrMapOvr>
    <a:masterClrMapping/>
  </p:clrMapOvr>
  <p:transition spd="slow" advClick="0" advTm="5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ell\Desktop\微信图片_20180816190732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5" y="-1"/>
            <a:ext cx="9156185" cy="515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12184" y="4155926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5" name="TextBox 4"/>
          <p:cNvSpPr txBox="1"/>
          <p:nvPr/>
        </p:nvSpPr>
        <p:spPr>
          <a:xfrm>
            <a:off x="257592" y="4357141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Some make you feel good for a little while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2986"/>
      </p:ext>
    </p:extLst>
  </p:cSld>
  <p:clrMapOvr>
    <a:masterClrMapping/>
  </p:clrMapOvr>
  <p:transition spd="slow" advClick="0" advTm="34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dell\Desktop\微信图片_20180816191411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55"/>
            <a:ext cx="9166873" cy="51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9536" y="4299942"/>
            <a:ext cx="9176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If you're downtown on the browse about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69585"/>
      </p:ext>
    </p:extLst>
  </p:cSld>
  <p:clrMapOvr>
    <a:masterClrMapping/>
  </p:clrMapOvr>
  <p:transition spd="slow" advClick="0" advTm="2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dell\Desktop\微信图片_20180816211955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2535"/>
            <a:ext cx="9215493" cy="517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6898" y="195486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15349" y="396701"/>
            <a:ext cx="91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Looking for the perfect fit how's about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4684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dell\Desktop\微信图片_20180816160907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6898" y="195486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6898" y="381893"/>
            <a:ext cx="916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Some high heel high top pump </a:t>
            </a:r>
            <a:r>
              <a:rPr lang="en-US" altLang="zh-CN" sz="2400" dirty="0" smtClean="0">
                <a:latin typeface="Cooper Black" panose="0208090404030B020404" pitchFamily="18" charset="0"/>
              </a:rPr>
              <a:t>them </a:t>
            </a:r>
            <a:r>
              <a:rPr lang="en-US" altLang="zh-CN" sz="2400" dirty="0">
                <a:latin typeface="Cooper Black" panose="0208090404030B020404" pitchFamily="18" charset="0"/>
              </a:rPr>
              <a:t>up flip flop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35911"/>
      </p:ext>
    </p:extLst>
  </p:cSld>
  <p:clrMapOvr>
    <a:masterClrMapping/>
  </p:clrMapOvr>
  <p:transition spd="slow" advClick="0" advTm="15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微信图片_20180816151952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6898" y="195486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6898" y="411510"/>
            <a:ext cx="91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Heads up lucky penny loafer on a sidewalk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24725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ll\Desktop\微信图片_20180816211259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8" y="0"/>
            <a:ext cx="91510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6898" y="4299942"/>
            <a:ext cx="9169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Patent leather blue suede tailor made whatever you like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13740"/>
      </p:ext>
    </p:extLst>
  </p:cSld>
  <p:clrMapOvr>
    <a:masterClrMapping/>
  </p:clrMapOvr>
  <p:transition spd="slow" advClick="0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ll\Desktop\微信图片_20180816213010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8" y="-1"/>
            <a:ext cx="9151848" cy="51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898" y="4083918"/>
            <a:ext cx="9168458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6898" y="4270325"/>
            <a:ext cx="91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If you're shoe shopping try me on for size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12525"/>
      </p:ext>
    </p:extLst>
  </p:cSld>
  <p:clrMapOvr>
    <a:masterClrMapping/>
  </p:clrMapOvr>
  <p:transition spd="slow" advClick="0" advTm="184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2184" y="0"/>
            <a:ext cx="9156184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pic>
        <p:nvPicPr>
          <p:cNvPr id="4103" name="Picture 7" descr="C:\Users\dell\Desktop\未标题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2684834"/>
            <a:ext cx="3480048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\Desktop\未标题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347614"/>
            <a:ext cx="4488160" cy="44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-12184" y="4155926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11" name="TextBox 10"/>
          <p:cNvSpPr txBox="1"/>
          <p:nvPr/>
        </p:nvSpPr>
        <p:spPr>
          <a:xfrm>
            <a:off x="-29304" y="4357141"/>
            <a:ext cx="916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And then you throw </a:t>
            </a:r>
            <a:r>
              <a:rPr lang="en-US" altLang="zh-CN" sz="2400" dirty="0" smtClean="0">
                <a:latin typeface="Cooper Black" panose="0208090404030B020404" pitchFamily="18" charset="0"/>
              </a:rPr>
              <a:t>them </a:t>
            </a:r>
            <a:r>
              <a:rPr lang="en-US" altLang="zh-CN" sz="2400" dirty="0">
                <a:latin typeface="Cooper Black" panose="0208090404030B020404" pitchFamily="18" charset="0"/>
              </a:rPr>
              <a:t>away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2986"/>
      </p:ext>
    </p:extLst>
  </p:cSld>
  <p:clrMapOvr>
    <a:masterClrMapping/>
  </p:clrMapOvr>
  <p:transition spd="slow" advClick="0" advTm="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10624E-6 L -0.22587 0.13373 C -0.27413 0.1606 -0.33993 0.21773 -0.40503 0.28753 C -0.47951 0.3669 -0.53594 0.43947 -0.5717 0.50216 L -0.74514 0.79525 " pathEditMode="relative" rAng="8946512" ptsTypes="FffFF">
                                      <p:cBhvr>
                                        <p:cTn id="14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45" y="34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186020" cy="518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2067694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Some are up on a shelf for some other time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2986"/>
      </p:ext>
    </p:extLst>
  </p:cSld>
  <p:clrMapOvr>
    <a:masterClrMapping/>
  </p:clrMapOvr>
  <p:transition spd="slow" advClick="0" advTm="1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dell\Desktop\拖鞋x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9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-12184" y="4155926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5" name="TextBox 4"/>
          <p:cNvSpPr txBox="1"/>
          <p:nvPr/>
        </p:nvSpPr>
        <p:spPr>
          <a:xfrm>
            <a:off x="35496" y="4342333"/>
            <a:ext cx="8999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Some are high dollar some </a:t>
            </a:r>
            <a:r>
              <a:rPr lang="en-US" altLang="zh-CN" sz="2400" dirty="0" smtClean="0">
                <a:latin typeface="Cooper Black" panose="0208090404030B020404" pitchFamily="18" charset="0"/>
              </a:rPr>
              <a:t>aren't </a:t>
            </a:r>
            <a:r>
              <a:rPr lang="en-US" altLang="zh-CN" sz="2400" dirty="0">
                <a:latin typeface="Cooper Black" panose="0208090404030B020404" pitchFamily="18" charset="0"/>
              </a:rPr>
              <a:t>worth a dime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2986"/>
      </p:ext>
    </p:extLst>
  </p:cSld>
  <p:clrMapOvr>
    <a:masterClrMapping/>
  </p:clrMapOvr>
  <p:transition spd="slow" advClick="0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ell\Desktop\微信图片_20180816222957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-1"/>
            <a:ext cx="9170640" cy="515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12184" y="4155926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5" name="TextBox 4"/>
          <p:cNvSpPr txBox="1"/>
          <p:nvPr/>
        </p:nvSpPr>
        <p:spPr>
          <a:xfrm>
            <a:off x="257592" y="4357141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But you keep </a:t>
            </a:r>
            <a:r>
              <a:rPr lang="en-US" altLang="zh-CN" sz="2400" dirty="0" smtClean="0">
                <a:latin typeface="Cooper Black" panose="0208090404030B020404" pitchFamily="18" charset="0"/>
              </a:rPr>
              <a:t>them </a:t>
            </a:r>
            <a:r>
              <a:rPr lang="en-US" altLang="zh-CN" sz="2400" dirty="0">
                <a:latin typeface="Cooper Black" panose="0208090404030B020404" pitchFamily="18" charset="0"/>
              </a:rPr>
              <a:t>anyway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477695"/>
      </p:ext>
    </p:extLst>
  </p:cSld>
  <p:clrMapOvr>
    <a:masterClrMapping/>
  </p:clrMapOvr>
  <p:transition spd="slow" advClick="0" advTm="34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dell\Desktop\鞋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1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12184" y="4155926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5" name="TextBox 4"/>
          <p:cNvSpPr txBox="1"/>
          <p:nvPr/>
        </p:nvSpPr>
        <p:spPr>
          <a:xfrm>
            <a:off x="257592" y="4357141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Everybody's looking for something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2986"/>
      </p:ext>
    </p:extLst>
  </p:cSld>
  <p:clrMapOvr>
    <a:masterClrMapping/>
  </p:clrMapOvr>
  <p:transition spd="slow" advClick="0" advTm="4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ll\Desktop\微信图片_20180816153316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4" y="0"/>
            <a:ext cx="91515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6898" y="4083918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-18853" y="4270325"/>
            <a:ext cx="9151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ooper Black" panose="0208090404030B020404" pitchFamily="18" charset="0"/>
              </a:rPr>
              <a:t>So how do I catch your </a:t>
            </a:r>
            <a:r>
              <a:rPr lang="en-US" altLang="zh-CN" sz="2400" dirty="0" smtClean="0">
                <a:latin typeface="Cooper Black" panose="0208090404030B020404" pitchFamily="18" charset="0"/>
              </a:rPr>
              <a:t>eye </a:t>
            </a:r>
            <a:r>
              <a:rPr lang="en-US" altLang="zh-CN" sz="2400" dirty="0" err="1">
                <a:latin typeface="Cooper Black" panose="0208090404030B020404" pitchFamily="18" charset="0"/>
              </a:rPr>
              <a:t>eye</a:t>
            </a:r>
            <a:r>
              <a:rPr lang="en-US" altLang="zh-CN" sz="2400" dirty="0">
                <a:latin typeface="Cooper Black" panose="0208090404030B020404" pitchFamily="18" charset="0"/>
              </a:rPr>
              <a:t> </a:t>
            </a:r>
            <a:r>
              <a:rPr lang="en-US" altLang="zh-CN" sz="2400" dirty="0" err="1">
                <a:latin typeface="Cooper Black" panose="0208090404030B020404" pitchFamily="18" charset="0"/>
              </a:rPr>
              <a:t>eye</a:t>
            </a:r>
            <a:endParaRPr lang="zh-CN" alt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2986"/>
      </p:ext>
    </p:extLst>
  </p:cSld>
  <p:clrMapOvr>
    <a:masterClrMapping/>
  </p:clrMapOvr>
  <p:transition spd="slow" advClick="0" advTm="41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297</Words>
  <Application>Microsoft Office PowerPoint</Application>
  <PresentationFormat>全屏显示(16:9)</PresentationFormat>
  <Paragraphs>41</Paragraphs>
  <Slides>35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36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dell</cp:lastModifiedBy>
  <cp:revision>233</cp:revision>
  <dcterms:created xsi:type="dcterms:W3CDTF">2018-08-16T03:54:42Z</dcterms:created>
  <dcterms:modified xsi:type="dcterms:W3CDTF">2018-08-18T01:51:49Z</dcterms:modified>
</cp:coreProperties>
</file>