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99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72" autoAdjust="0"/>
  </p:normalViewPr>
  <p:slideViewPr>
    <p:cSldViewPr>
      <p:cViewPr varScale="1">
        <p:scale>
          <a:sx n="106" d="100"/>
          <a:sy n="106" d="100"/>
        </p:scale>
        <p:origin x="-355" y="-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2AD2-7933-4C1B-98EE-CF35C41A3005}" type="datetimeFigureOut">
              <a:rPr lang="zh-CN" altLang="en-US" smtClean="0"/>
              <a:pPr/>
              <a:t>2018/8/30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BF33-9CB5-492B-94B1-170875F0A1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2AD2-7933-4C1B-98EE-CF35C41A3005}" type="datetimeFigureOut">
              <a:rPr lang="zh-CN" altLang="en-US" smtClean="0"/>
              <a:pPr/>
              <a:t>2018/8/30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BF33-9CB5-492B-94B1-170875F0A1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2AD2-7933-4C1B-98EE-CF35C41A3005}" type="datetimeFigureOut">
              <a:rPr lang="zh-CN" altLang="en-US" smtClean="0"/>
              <a:pPr/>
              <a:t>2018/8/30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BF33-9CB5-492B-94B1-170875F0A1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2AD2-7933-4C1B-98EE-CF35C41A3005}" type="datetimeFigureOut">
              <a:rPr lang="zh-CN" altLang="en-US" smtClean="0"/>
              <a:pPr/>
              <a:t>2018/8/30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BF33-9CB5-492B-94B1-170875F0A1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2AD2-7933-4C1B-98EE-CF35C41A3005}" type="datetimeFigureOut">
              <a:rPr lang="zh-CN" altLang="en-US" smtClean="0"/>
              <a:pPr/>
              <a:t>2018/8/30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BF33-9CB5-492B-94B1-170875F0A1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2AD2-7933-4C1B-98EE-CF35C41A3005}" type="datetimeFigureOut">
              <a:rPr lang="zh-CN" altLang="en-US" smtClean="0"/>
              <a:pPr/>
              <a:t>2018/8/30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BF33-9CB5-492B-94B1-170875F0A1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2AD2-7933-4C1B-98EE-CF35C41A3005}" type="datetimeFigureOut">
              <a:rPr lang="zh-CN" altLang="en-US" smtClean="0"/>
              <a:pPr/>
              <a:t>2018/8/30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BF33-9CB5-492B-94B1-170875F0A1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2AD2-7933-4C1B-98EE-CF35C41A3005}" type="datetimeFigureOut">
              <a:rPr lang="zh-CN" altLang="en-US" smtClean="0"/>
              <a:pPr/>
              <a:t>2018/8/30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BF33-9CB5-492B-94B1-170875F0A1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2AD2-7933-4C1B-98EE-CF35C41A3005}" type="datetimeFigureOut">
              <a:rPr lang="zh-CN" altLang="en-US" smtClean="0"/>
              <a:pPr/>
              <a:t>2018/8/30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BF33-9CB5-492B-94B1-170875F0A1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2AD2-7933-4C1B-98EE-CF35C41A3005}" type="datetimeFigureOut">
              <a:rPr lang="zh-CN" altLang="en-US" smtClean="0"/>
              <a:pPr/>
              <a:t>2018/8/30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BF33-9CB5-492B-94B1-170875F0A1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2AD2-7933-4C1B-98EE-CF35C41A3005}" type="datetimeFigureOut">
              <a:rPr lang="zh-CN" altLang="en-US" smtClean="0"/>
              <a:pPr/>
              <a:t>2018/8/30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7BF33-9CB5-492B-94B1-170875F0A1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22AD2-7933-4C1B-98EE-CF35C41A3005}" type="datetimeFigureOut">
              <a:rPr lang="zh-CN" altLang="en-US" smtClean="0"/>
              <a:pPr/>
              <a:t>2018/8/30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7BF33-9CB5-492B-94B1-170875F0A1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e Kinnardlys - Millionaire.wav">
            <a:hlinkClick r:id="" action="ppaction://media"/>
          </p:cNvPr>
          <p:cNvPicPr>
            <a:picLocks noRot="1" noChangeAspect="1"/>
          </p:cNvPicPr>
          <p:nvPr>
            <a:wavAudioFile r:embed="rId1" name="The Kinnardlys - Millionaire.wav"/>
          </p:nvPr>
        </p:nvPicPr>
        <p:blipFill>
          <a:blip r:embed="rId3" cstate="print"/>
          <a:stretch>
            <a:fillRect/>
          </a:stretch>
        </p:blipFill>
        <p:spPr>
          <a:xfrm>
            <a:off x="-324544" y="1995686"/>
            <a:ext cx="244475" cy="244475"/>
          </a:xfrm>
          <a:prstGeom prst="rect">
            <a:avLst/>
          </a:prstGeom>
        </p:spPr>
      </p:pic>
      <p:pic>
        <p:nvPicPr>
          <p:cNvPr id="3" name="图片 2" descr="holida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36442" y="0"/>
            <a:ext cx="9580442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3848" y="1347614"/>
            <a:ext cx="589937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华康雅宋体W9" pitchFamily="49" charset="-122"/>
                <a:ea typeface="华康雅宋体W9" pitchFamily="49" charset="-122"/>
              </a:rPr>
              <a:t>高中英语北师大版</a:t>
            </a:r>
            <a:endParaRPr lang="en-US" altLang="zh-CN" sz="2800" dirty="0" smtClean="0">
              <a:latin typeface="华康雅宋体W9" pitchFamily="49" charset="-122"/>
              <a:ea typeface="华康雅宋体W9" pitchFamily="49" charset="-122"/>
            </a:endParaRPr>
          </a:p>
          <a:p>
            <a:r>
              <a:rPr lang="en-US" altLang="zh-CN" sz="2800" dirty="0" smtClean="0">
                <a:latin typeface="华康雅宋体W9" pitchFamily="49" charset="-122"/>
                <a:ea typeface="华康雅宋体W9" pitchFamily="49" charset="-122"/>
              </a:rPr>
              <a:t>U</a:t>
            </a:r>
            <a:r>
              <a:rPr lang="en-US" altLang="zh-CN" sz="2800" dirty="0" smtClean="0">
                <a:latin typeface="华康雅宋体W9" pitchFamily="49" charset="-122"/>
                <a:ea typeface="华康雅宋体W9" pitchFamily="49" charset="-122"/>
              </a:rPr>
              <a:t>nit</a:t>
            </a:r>
            <a:r>
              <a:rPr lang="en-US" altLang="zh-CN" sz="2800" dirty="0" smtClean="0">
                <a:latin typeface="华康雅宋体W9" pitchFamily="49" charset="-122"/>
                <a:ea typeface="华康雅宋体W9" pitchFamily="49" charset="-122"/>
              </a:rPr>
              <a:t>10 L</a:t>
            </a:r>
            <a:r>
              <a:rPr lang="en-US" altLang="zh-CN" sz="2800" dirty="0" smtClean="0">
                <a:latin typeface="华康雅宋体W9" pitchFamily="49" charset="-122"/>
                <a:ea typeface="华康雅宋体W9" pitchFamily="49" charset="-122"/>
              </a:rPr>
              <a:t>esson</a:t>
            </a:r>
            <a:r>
              <a:rPr lang="en-US" altLang="zh-CN" sz="2800" dirty="0" smtClean="0">
                <a:latin typeface="华康雅宋体W9" pitchFamily="49" charset="-122"/>
                <a:ea typeface="华康雅宋体W9" pitchFamily="49" charset="-122"/>
              </a:rPr>
              <a:t>1 A Material World</a:t>
            </a:r>
          </a:p>
          <a:p>
            <a:endParaRPr lang="en-US" altLang="zh-CN" sz="2800" dirty="0" smtClean="0">
              <a:latin typeface="华康雅宋体W9" pitchFamily="49" charset="-122"/>
              <a:ea typeface="华康雅宋体W9" pitchFamily="49" charset="-122"/>
            </a:endParaRPr>
          </a:p>
          <a:p>
            <a:r>
              <a:rPr lang="zh-CN" altLang="en-US" sz="2800" dirty="0" smtClean="0">
                <a:latin typeface="华康雅宋体W9" pitchFamily="49" charset="-122"/>
                <a:ea typeface="华康雅宋体W9" pitchFamily="49" charset="-122"/>
              </a:rPr>
              <a:t>作者：黄淳华</a:t>
            </a:r>
            <a:endParaRPr lang="zh-CN" altLang="en-US" sz="2800" dirty="0" smtClean="0">
              <a:latin typeface="华康雅宋体W9" pitchFamily="49" charset="-122"/>
              <a:ea typeface="华康雅宋体W9" pitchFamily="49" charset="-122"/>
            </a:endParaRPr>
          </a:p>
          <a:p>
            <a:r>
              <a:rPr lang="zh-CN" altLang="en-US" sz="2800" dirty="0" smtClean="0">
                <a:latin typeface="华康雅宋体W9" pitchFamily="49" charset="-122"/>
                <a:ea typeface="华康雅宋体W9" pitchFamily="49" charset="-122"/>
              </a:rPr>
              <a:t>单位：华南师范大学</a:t>
            </a:r>
            <a:endParaRPr lang="en-US" altLang="zh-CN" sz="2800" dirty="0" smtClean="0">
              <a:latin typeface="华康雅宋体W9" pitchFamily="49" charset="-122"/>
              <a:ea typeface="华康雅宋体W9" pitchFamily="49" charset="-122"/>
            </a:endParaRPr>
          </a:p>
        </p:txBody>
      </p:sp>
    </p:spTree>
  </p:cSld>
  <p:clrMapOvr>
    <a:masterClrMapping/>
  </p:clrMapOvr>
  <p:transition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8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ager-lemonade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5548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3888" y="1131590"/>
            <a:ext cx="5145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迷你简汉真广标" pitchFamily="49" charset="-122"/>
                <a:ea typeface="迷你简汉真广标" pitchFamily="49" charset="-122"/>
              </a:rPr>
              <a:t>Sip a glass of lemonade.</a:t>
            </a:r>
            <a:endParaRPr lang="zh-CN" altLang="en-US" sz="2800" dirty="0">
              <a:latin typeface="迷你简汉真广标" pitchFamily="49" charset="-122"/>
              <a:ea typeface="迷你简汉真广标" pitchFamily="49" charset="-122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get it ma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915566"/>
            <a:ext cx="7072770" cy="954107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FFFF00"/>
                </a:solidFill>
                <a:latin typeface="迷你简汉真广标" pitchFamily="49" charset="-122"/>
                <a:ea typeface="迷你简汉真广标" pitchFamily="49" charset="-122"/>
              </a:rPr>
              <a:t>Don’t need any more,</a:t>
            </a:r>
          </a:p>
          <a:p>
            <a:r>
              <a:rPr lang="en-US" altLang="zh-CN" sz="2800" dirty="0" smtClean="0">
                <a:solidFill>
                  <a:srgbClr val="FFFF00"/>
                </a:solidFill>
                <a:latin typeface="迷你简汉真广标" pitchFamily="49" charset="-122"/>
                <a:ea typeface="迷你简汉真广标" pitchFamily="49" charset="-122"/>
              </a:rPr>
              <a:t>cause I’ve already got it made.</a:t>
            </a:r>
            <a:endParaRPr lang="zh-CN" altLang="en-US" sz="2800" dirty="0">
              <a:solidFill>
                <a:srgbClr val="FFFF00"/>
              </a:solidFill>
              <a:latin typeface="迷你简汉真广标" pitchFamily="49" charset="-122"/>
              <a:ea typeface="迷你简汉真广标" pitchFamily="49" charset="-122"/>
            </a:endParaRP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millionai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5131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720" y="2499742"/>
            <a:ext cx="6700873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迷你简汉真广标" pitchFamily="49" charset="-122"/>
                <a:ea typeface="迷你简汉真广标" pitchFamily="49" charset="-122"/>
              </a:rPr>
              <a:t>You got me feeling, </a:t>
            </a:r>
          </a:p>
          <a:p>
            <a:r>
              <a:rPr lang="en-US" altLang="zh-CN" sz="2800" dirty="0" smtClean="0">
                <a:latin typeface="迷你简汉真广标" pitchFamily="49" charset="-122"/>
                <a:ea typeface="迷你简汉真广标" pitchFamily="49" charset="-122"/>
              </a:rPr>
              <a:t>got me feeling like a            .</a:t>
            </a:r>
            <a:endParaRPr lang="zh-CN" altLang="en-US" sz="2800" dirty="0">
              <a:latin typeface="迷你简汉真广标" pitchFamily="49" charset="-122"/>
              <a:ea typeface="迷你简汉真广标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2200" y="2931790"/>
            <a:ext cx="2248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accent6"/>
                </a:solidFill>
                <a:latin typeface="迷你简汉真广标" pitchFamily="49" charset="-122"/>
                <a:ea typeface="迷你简汉真广标" pitchFamily="49" charset="-122"/>
              </a:rPr>
              <a:t>millionaire</a:t>
            </a:r>
            <a:endParaRPr lang="zh-CN" altLang="en-US" sz="2800" dirty="0">
              <a:solidFill>
                <a:schemeClr val="accent6"/>
              </a:solidFill>
              <a:latin typeface="迷你简汉真广标" pitchFamily="49" charset="-122"/>
              <a:ea typeface="迷你简汉真广标" pitchFamily="49" charset="-122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millionai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5115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7944" y="1131590"/>
            <a:ext cx="3711272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迷你简汉真广标" pitchFamily="49" charset="-122"/>
                <a:ea typeface="迷你简汉真广标" pitchFamily="49" charset="-122"/>
              </a:rPr>
              <a:t>A life I aspire to.</a:t>
            </a:r>
            <a:endParaRPr lang="zh-CN" altLang="en-US" sz="2800" dirty="0">
              <a:latin typeface="迷你简汉真广标" pitchFamily="49" charset="-122"/>
              <a:ea typeface="迷你简汉真广标" pitchFamily="49" charset="-122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think about yo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7784" y="699542"/>
            <a:ext cx="457368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迷你简汉真广标" pitchFamily="49" charset="-122"/>
                <a:ea typeface="迷你简汉真广标" pitchFamily="49" charset="-122"/>
              </a:rPr>
              <a:t>You got me thinking, </a:t>
            </a:r>
          </a:p>
          <a:p>
            <a:r>
              <a:rPr lang="en-US" altLang="zh-CN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迷你简汉真广标" pitchFamily="49" charset="-122"/>
                <a:ea typeface="迷你简汉真广标" pitchFamily="49" charset="-122"/>
              </a:rPr>
              <a:t>got me thinking that </a:t>
            </a:r>
          </a:p>
          <a:p>
            <a:r>
              <a:rPr lang="en-US" altLang="zh-CN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迷你简汉真广标" pitchFamily="49" charset="-122"/>
                <a:ea typeface="迷你简汉真广标" pitchFamily="49" charset="-122"/>
              </a:rPr>
              <a:t>I don’t have a care.</a:t>
            </a:r>
            <a:endParaRPr lang="zh-CN" altLang="en-US" sz="2800" dirty="0">
              <a:solidFill>
                <a:schemeClr val="accent2">
                  <a:lumMod val="20000"/>
                  <a:lumOff val="80000"/>
                </a:schemeClr>
              </a:solidFill>
              <a:latin typeface="迷你简汉真广标" pitchFamily="49" charset="-122"/>
              <a:ea typeface="迷你简汉真广标" pitchFamily="49" charset="-122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walk on ai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1"/>
            <a:ext cx="9144000" cy="62793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347614"/>
            <a:ext cx="6740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迷你简汉真广标" pitchFamily="49" charset="-122"/>
                <a:ea typeface="迷你简汉真广标" pitchFamily="49" charset="-122"/>
              </a:rPr>
              <a:t>You lift me up and I walk on air.</a:t>
            </a:r>
            <a:endParaRPr lang="zh-CN" altLang="en-US" sz="2800" dirty="0">
              <a:latin typeface="迷你简汉真广标" pitchFamily="49" charset="-122"/>
              <a:ea typeface="迷你简汉真广标" pitchFamily="49" charset="-122"/>
            </a:endParaRP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hai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1007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912" y="699542"/>
            <a:ext cx="41488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迷你简汉真广标" pitchFamily="49" charset="-122"/>
                <a:ea typeface="迷你简汉真广标" pitchFamily="49" charset="-122"/>
              </a:rPr>
              <a:t>I feel the wind blow</a:t>
            </a:r>
          </a:p>
          <a:p>
            <a:r>
              <a:rPr lang="en-US" altLang="zh-CN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迷你简汉真广标" pitchFamily="49" charset="-122"/>
                <a:ea typeface="迷你简汉真广标" pitchFamily="49" charset="-122"/>
              </a:rPr>
              <a:t>through my hair.</a:t>
            </a:r>
            <a:endParaRPr lang="zh-CN" altLang="en-US" sz="2800" dirty="0">
              <a:solidFill>
                <a:schemeClr val="accent2">
                  <a:lumMod val="20000"/>
                  <a:lumOff val="80000"/>
                </a:schemeClr>
              </a:solidFill>
              <a:latin typeface="迷你简汉真广标" pitchFamily="49" charset="-122"/>
              <a:ea typeface="迷你简汉真广标" pitchFamily="49" charset="-122"/>
            </a:endParaRP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millionai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5131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720" y="2499742"/>
            <a:ext cx="6700873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迷你简汉真广标" pitchFamily="49" charset="-122"/>
                <a:ea typeface="迷你简汉真广标" pitchFamily="49" charset="-122"/>
              </a:rPr>
              <a:t>You got me feeling, </a:t>
            </a:r>
          </a:p>
          <a:p>
            <a:r>
              <a:rPr lang="en-US" altLang="zh-CN" sz="2800" dirty="0" smtClean="0">
                <a:latin typeface="迷你简汉真广标" pitchFamily="49" charset="-122"/>
                <a:ea typeface="迷你简汉真广标" pitchFamily="49" charset="-122"/>
              </a:rPr>
              <a:t>got me feeling like a            .</a:t>
            </a:r>
            <a:endParaRPr lang="zh-CN" altLang="en-US" sz="2800" dirty="0">
              <a:latin typeface="迷你简汉真广标" pitchFamily="49" charset="-122"/>
              <a:ea typeface="迷你简汉真广标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2200" y="2931790"/>
            <a:ext cx="2248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accent6"/>
                </a:solidFill>
                <a:latin typeface="迷你简汉真广标" pitchFamily="49" charset="-122"/>
                <a:ea typeface="迷你简汉真广标" pitchFamily="49" charset="-122"/>
              </a:rPr>
              <a:t>millionaire</a:t>
            </a:r>
            <a:endParaRPr lang="zh-CN" altLang="en-US" sz="2800" dirty="0">
              <a:solidFill>
                <a:schemeClr val="accent6"/>
              </a:solidFill>
              <a:latin typeface="迷你简汉真广标" pitchFamily="49" charset="-122"/>
              <a:ea typeface="迷你简汉真广标" pitchFamily="49" charset="-122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yeah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053328"/>
          </a:xfrm>
          <a:prstGeom prst="rect">
            <a:avLst/>
          </a:prstGeom>
        </p:spPr>
      </p:pic>
      <p:sp>
        <p:nvSpPr>
          <p:cNvPr id="6" name="椭圆形标注 5"/>
          <p:cNvSpPr/>
          <p:nvPr/>
        </p:nvSpPr>
        <p:spPr>
          <a:xfrm>
            <a:off x="5796136" y="3507854"/>
            <a:ext cx="2736304" cy="1008112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err="1" smtClean="0"/>
              <a:t>Yeah~yeah~yeah~yeah</a:t>
            </a:r>
            <a:r>
              <a:rPr lang="en-US" altLang="zh-CN" dirty="0" smtClean="0"/>
              <a:t>~</a:t>
            </a:r>
            <a:endParaRPr lang="zh-CN" altLang="en-US" dirty="0"/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lotte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43000" y="0"/>
            <a:ext cx="10287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195736" y="1635646"/>
            <a:ext cx="6579045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迷你简汉真广标" pitchFamily="49" charset="-122"/>
                <a:ea typeface="迷你简汉真广标" pitchFamily="49" charset="-122"/>
              </a:rPr>
              <a:t>I don’t need to do the lottery.</a:t>
            </a:r>
            <a:endParaRPr lang="zh-CN" altLang="en-US" sz="2800" dirty="0">
              <a:latin typeface="迷你简汉真广标" pitchFamily="49" charset="-122"/>
              <a:ea typeface="迷你简汉真广标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843558"/>
            <a:ext cx="1516762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迷你简汉真广标" pitchFamily="49" charset="-122"/>
                <a:ea typeface="迷你简汉真广标" pitchFamily="49" charset="-122"/>
              </a:rPr>
              <a:t>Lately,</a:t>
            </a:r>
            <a:endParaRPr lang="zh-CN" altLang="en-US" sz="2800" dirty="0">
              <a:latin typeface="迷你简汉真广标" pitchFamily="49" charset="-122"/>
              <a:ea typeface="迷你简汉真广标" pitchFamily="49" charset="-122"/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hink about you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832" y="699542"/>
            <a:ext cx="58961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迷你简汉真广标" pitchFamily="49" charset="-122"/>
                <a:ea typeface="迷你简汉真广标" pitchFamily="49" charset="-122"/>
              </a:rPr>
              <a:t>I just think about you,</a:t>
            </a:r>
          </a:p>
          <a:p>
            <a:r>
              <a:rPr lang="en-US" altLang="zh-CN" sz="2800" dirty="0">
                <a:solidFill>
                  <a:schemeClr val="accent6">
                    <a:lumMod val="50000"/>
                  </a:schemeClr>
                </a:solidFill>
                <a:latin typeface="迷你简汉真广标" pitchFamily="49" charset="-122"/>
                <a:ea typeface="迷你简汉真广标" pitchFamily="49" charset="-122"/>
              </a:rPr>
              <a:t>t</a:t>
            </a:r>
            <a:r>
              <a:rPr lang="en-US" altLang="zh-CN" sz="2800" dirty="0" smtClean="0">
                <a:solidFill>
                  <a:schemeClr val="accent6">
                    <a:lumMod val="50000"/>
                  </a:schemeClr>
                </a:solidFill>
                <a:latin typeface="迷你简汉真广标" pitchFamily="49" charset="-122"/>
                <a:ea typeface="迷你简汉真广标" pitchFamily="49" charset="-122"/>
              </a:rPr>
              <a:t>h</a:t>
            </a:r>
            <a:r>
              <a:rPr lang="en-US" altLang="zh-CN" sz="2800" dirty="0" smtClean="0">
                <a:latin typeface="迷你简汉真广标" pitchFamily="49" charset="-122"/>
                <a:ea typeface="迷你简汉真广标" pitchFamily="49" charset="-122"/>
              </a:rPr>
              <a:t>at’s good enough for me.</a:t>
            </a:r>
            <a:endParaRPr lang="zh-CN" altLang="en-US" sz="2800" dirty="0" smtClean="0">
              <a:latin typeface="迷你简汉真广标" pitchFamily="49" charset="-122"/>
              <a:ea typeface="迷你简汉真广标" pitchFamily="49" charset="-122"/>
            </a:endParaRP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e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8172" cy="5154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36375" y="843558"/>
            <a:ext cx="5607625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迷你简汉真广标" pitchFamily="49" charset="-122"/>
                <a:ea typeface="迷你简汉真广标" pitchFamily="49" charset="-122"/>
              </a:rPr>
              <a:t>Who knew,</a:t>
            </a:r>
          </a:p>
          <a:p>
            <a:r>
              <a:rPr lang="en-US" altLang="zh-CN" sz="2800" dirty="0" smtClean="0">
                <a:latin typeface="迷你简汉真广标" pitchFamily="49" charset="-122"/>
                <a:ea typeface="迷你简汉真广标" pitchFamily="49" charset="-122"/>
              </a:rPr>
              <a:t>I would ever feel this way.</a:t>
            </a:r>
            <a:endParaRPr lang="zh-CN" altLang="en-US" sz="2800" dirty="0">
              <a:latin typeface="迷你简汉真广标" pitchFamily="49" charset="-122"/>
              <a:ea typeface="迷你简汉真广标" pitchFamily="49" charset="-122"/>
            </a:endParaRP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head in clou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171700"/>
            <a:ext cx="9144000" cy="731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4048" y="843558"/>
            <a:ext cx="3316934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迷你简汉真广标" pitchFamily="49" charset="-122"/>
                <a:ea typeface="迷你简汉真广标" pitchFamily="49" charset="-122"/>
              </a:rPr>
              <a:t>Head in clouds.</a:t>
            </a:r>
            <a:endParaRPr lang="zh-CN" alt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迷你简汉真广标" pitchFamily="49" charset="-122"/>
              <a:ea typeface="迷你简汉真广标" pitchFamily="49" charset="-122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holid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612560" cy="5160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4008" y="987574"/>
            <a:ext cx="4221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rPr>
              <a:t>Each day a holiday.</a:t>
            </a:r>
            <a:endParaRPr lang="zh-CN" altLang="en-US" sz="2800" dirty="0">
              <a:solidFill>
                <a:schemeClr val="bg1"/>
              </a:solidFill>
              <a:latin typeface="迷你简汉真广标" pitchFamily="49" charset="-122"/>
              <a:ea typeface="迷你简汉真广标" pitchFamily="49" charset="-122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noworri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46404"/>
            <a:ext cx="9144000" cy="60899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800" y="771550"/>
            <a:ext cx="57647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 smtClean="0">
                <a:latin typeface="迷你简汉真广标" pitchFamily="49" charset="-122"/>
                <a:ea typeface="迷你简汉真广标" pitchFamily="49" charset="-122"/>
              </a:rPr>
              <a:t>All</a:t>
            </a:r>
            <a:r>
              <a:rPr lang="en-US" altLang="zh-CN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迷你简汉真广标" pitchFamily="49" charset="-122"/>
                <a:ea typeface="迷你简汉真广标" pitchFamily="49" charset="-122"/>
              </a:rPr>
              <a:t> my worries start to fade</a:t>
            </a:r>
          </a:p>
          <a:p>
            <a:pPr algn="ctr"/>
            <a:r>
              <a:rPr lang="en-US" altLang="zh-CN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迷你简汉真广标" pitchFamily="49" charset="-122"/>
                <a:ea typeface="迷你简汉真广标" pitchFamily="49" charset="-122"/>
              </a:rPr>
              <a:t>Till they are dot.</a:t>
            </a:r>
            <a:endParaRPr lang="zh-CN" alt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迷你简汉真广标" pitchFamily="49" charset="-122"/>
              <a:ea typeface="迷你简汉真广标" pitchFamily="49" charset="-122"/>
            </a:endParaRP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orizons and sunl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484" y="1"/>
            <a:ext cx="9165484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7744" y="1059582"/>
            <a:ext cx="65646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迷你简汉真广标" pitchFamily="49" charset="-122"/>
                <a:ea typeface="迷你简汉真广标" pitchFamily="49" charset="-122"/>
              </a:rPr>
              <a:t>On the horizon and the sunlight,</a:t>
            </a:r>
          </a:p>
          <a:p>
            <a:r>
              <a:rPr lang="en-US" altLang="zh-CN" sz="2800" dirty="0">
                <a:latin typeface="迷你简汉真广标" pitchFamily="49" charset="-122"/>
                <a:ea typeface="迷你简汉真广标" pitchFamily="49" charset="-122"/>
              </a:rPr>
              <a:t>b</a:t>
            </a:r>
            <a:r>
              <a:rPr lang="en-US" altLang="zh-CN" sz="2800" dirty="0" smtClean="0">
                <a:latin typeface="迷你简汉真广标" pitchFamily="49" charset="-122"/>
                <a:ea typeface="迷你简汉真广标" pitchFamily="49" charset="-122"/>
              </a:rPr>
              <a:t>lind these spots.</a:t>
            </a:r>
            <a:endParaRPr lang="zh-CN" altLang="en-US" sz="2800" dirty="0">
              <a:latin typeface="迷你简汉真广标" pitchFamily="49" charset="-122"/>
              <a:ea typeface="迷你简汉真广标" pitchFamily="49" charset="-122"/>
            </a:endParaRP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had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7904" y="1059582"/>
            <a:ext cx="51684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迷你简汉真广标" pitchFamily="49" charset="-122"/>
                <a:ea typeface="迷你简汉真广标" pitchFamily="49" charset="-122"/>
              </a:rPr>
              <a:t>I will put on my favorite </a:t>
            </a:r>
          </a:p>
          <a:p>
            <a:r>
              <a:rPr lang="en-US" altLang="zh-CN" sz="2800" dirty="0" smtClean="0">
                <a:latin typeface="迷你简汉真广标" pitchFamily="49" charset="-122"/>
                <a:ea typeface="迷你简汉真广标" pitchFamily="49" charset="-122"/>
              </a:rPr>
              <a:t>Shades.</a:t>
            </a:r>
            <a:endParaRPr lang="zh-CN" altLang="en-US" sz="2800" dirty="0">
              <a:latin typeface="迷你简汉真广标" pitchFamily="49" charset="-122"/>
              <a:ea typeface="迷你简汉真广标" pitchFamily="49" charset="-122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2472</TotalTime>
  <Words>171</Words>
  <Application>Microsoft Office PowerPoint</Application>
  <PresentationFormat>全屏显示(16:9)</PresentationFormat>
  <Paragraphs>36</Paragraphs>
  <Slides>18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19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黄淳华</dc:creator>
  <cp:lastModifiedBy>黄淳华</cp:lastModifiedBy>
  <cp:revision>4</cp:revision>
  <dcterms:created xsi:type="dcterms:W3CDTF">2018-08-25T11:54:46Z</dcterms:created>
  <dcterms:modified xsi:type="dcterms:W3CDTF">2018-08-30T05:19:05Z</dcterms:modified>
</cp:coreProperties>
</file>