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6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9" r:id="rId23"/>
    <p:sldId id="280" r:id="rId24"/>
    <p:sldId id="322" r:id="rId25"/>
    <p:sldId id="323" r:id="rId26"/>
    <p:sldId id="324" r:id="rId27"/>
    <p:sldId id="325" r:id="rId28"/>
    <p:sldId id="282" r:id="rId29"/>
    <p:sldId id="283" r:id="rId30"/>
    <p:sldId id="32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881" y="0"/>
            <a:ext cx="12188238" cy="6858001"/>
          </a:xfrm>
          <a:prstGeom prst="rect">
            <a:avLst/>
          </a:prstGeom>
          <a:solidFill>
            <a:schemeClr val="accent5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882" tIns="60941" rIns="121882" bIns="60941" numCol="1" rtlCol="0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471512" y="837512"/>
            <a:ext cx="5400453" cy="540045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/>
          <a:lstStyle/>
          <a:p>
            <a:endParaRPr lang="zh-CN" altLang="en-US" sz="4800" dirty="0"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95714" y="2757136"/>
            <a:ext cx="4991774" cy="1059784"/>
            <a:chOff x="2915279" y="2137501"/>
            <a:chExt cx="3528929" cy="795083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2915816" y="2137501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2915279" y="2932584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581400" y="2655700"/>
            <a:ext cx="5105328" cy="1200329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1400" y="3868729"/>
            <a:ext cx="5105328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4424412"/>
            <a:ext cx="2549524" cy="42473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6134100" y="4425378"/>
            <a:ext cx="2552628" cy="424732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1881" y="0"/>
            <a:ext cx="12188238" cy="6858001"/>
          </a:xfrm>
          <a:prstGeom prst="rect">
            <a:avLst/>
          </a:prstGeom>
          <a:solidFill>
            <a:schemeClr val="accent5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882" tIns="60941" rIns="121882" bIns="60941" numCol="1" rtlCol="0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 bwMode="auto">
          <a:xfrm>
            <a:off x="1882" y="-12870"/>
            <a:ext cx="6189340" cy="6870870"/>
          </a:xfrm>
          <a:custGeom>
            <a:avLst/>
            <a:gdLst>
              <a:gd name="connsiteX0" fmla="*/ 0 w 6189340"/>
              <a:gd name="connsiteY0" fmla="*/ 0 h 6870870"/>
              <a:gd name="connsiteX1" fmla="*/ 4361859 w 6189340"/>
              <a:gd name="connsiteY1" fmla="*/ 0 h 6870870"/>
              <a:gd name="connsiteX2" fmla="*/ 4463492 w 6189340"/>
              <a:gd name="connsiteY2" fmla="*/ 72274 h 6870870"/>
              <a:gd name="connsiteX3" fmla="*/ 6189340 w 6189340"/>
              <a:gd name="connsiteY3" fmla="*/ 3515236 h 6870870"/>
              <a:gd name="connsiteX4" fmla="*/ 4625802 w 6189340"/>
              <a:gd name="connsiteY4" fmla="*/ 6830649 h 6870870"/>
              <a:gd name="connsiteX5" fmla="*/ 4572015 w 6189340"/>
              <a:gd name="connsiteY5" fmla="*/ 6870870 h 6870870"/>
              <a:gd name="connsiteX6" fmla="*/ 0 w 6189340"/>
              <a:gd name="connsiteY6" fmla="*/ 6870870 h 68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9340" h="6870870">
                <a:moveTo>
                  <a:pt x="0" y="0"/>
                </a:moveTo>
                <a:lnTo>
                  <a:pt x="4361859" y="0"/>
                </a:lnTo>
                <a:lnTo>
                  <a:pt x="4463492" y="72274"/>
                </a:lnTo>
                <a:cubicBezTo>
                  <a:pt x="5511188" y="855798"/>
                  <a:pt x="6189340" y="2106322"/>
                  <a:pt x="6189340" y="3515236"/>
                </a:cubicBezTo>
                <a:cubicBezTo>
                  <a:pt x="6189340" y="4849998"/>
                  <a:pt x="5580694" y="6042602"/>
                  <a:pt x="4625802" y="6830649"/>
                </a:cubicBezTo>
                <a:lnTo>
                  <a:pt x="4572015" y="6870870"/>
                </a:lnTo>
                <a:lnTo>
                  <a:pt x="0" y="687087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noAutofit/>
          </a:bodyPr>
          <a:lstStyle/>
          <a:p>
            <a:endParaRPr lang="zh-CN" altLang="en-US" sz="4800" dirty="0"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7016" y="3628889"/>
            <a:ext cx="5739072" cy="978729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8110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728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7285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881" y="0"/>
            <a:ext cx="12188238" cy="6858001"/>
          </a:xfrm>
          <a:prstGeom prst="rect">
            <a:avLst/>
          </a:prstGeom>
          <a:solidFill>
            <a:schemeClr val="accent5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882" tIns="60941" rIns="121882" bIns="60941" numCol="1" rtlCol="0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395774" y="837512"/>
            <a:ext cx="5400453" cy="540045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/>
          <a:lstStyle/>
          <a:p>
            <a:pPr>
              <a:defRPr/>
            </a:pPr>
            <a:endParaRPr lang="zh-CN" altLang="en-US" sz="4800" dirty="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5714" y="3084943"/>
            <a:ext cx="4991774" cy="1059784"/>
            <a:chOff x="2915279" y="2137501"/>
            <a:chExt cx="3528929" cy="795083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2915816" y="2137501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2915279" y="2932584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43336" y="2959271"/>
            <a:ext cx="5105328" cy="1311128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16480" y="365125"/>
            <a:ext cx="93732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1">
                <a:lumMod val="65000"/>
                <a:lumOff val="35000"/>
                <a:alpha val="45000"/>
              </a:schemeClr>
            </a:gs>
            <a:gs pos="100000">
              <a:srgbClr val="401A5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006D2E27-BC91-461C-8B5D-F463BB1963A9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9C6BA11E-B9B8-4144-B0D0-E707008529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ipe dir="d"/>
  </p:transition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.jpeg"/><Relationship Id="rId2" Type="http://schemas.microsoft.com/office/2007/relationships/media" Target="../media/media1.mp3"/><Relationship Id="rId1" Type="http://schemas.openxmlformats.org/officeDocument/2006/relationships/tags" Target="../tags/tag34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0"/>
            <a:ext cx="12247245" cy="6879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1778635"/>
            <a:ext cx="7208520" cy="3322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PEP</a:t>
            </a:r>
            <a:r>
              <a:rPr lang="en-US" altLang="zh-CN" sz="280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, M3U9, 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Wheels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—“</a:t>
            </a:r>
            <a:r>
              <a:rPr lang="en-US" altLang="zh-CN" sz="2800" b="1" dirty="0">
                <a:solidFill>
                  <a:schemeClr val="tx1"/>
                </a:solidFill>
                <a:latin typeface="Segoe Print" panose="02000600000000000000" charset="0"/>
                <a:ea typeface="MS PGothic" panose="020B0600070205080204" charset="-128"/>
                <a:cs typeface="Segoe Print" panose="02000600000000000000" charset="0"/>
                <a:sym typeface="+mn-ea"/>
              </a:rPr>
              <a:t>Car culture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”</a:t>
            </a:r>
            <a:endParaRPr lang="zh-CN" altLang="zh-CN" sz="2800" dirty="0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Song: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Segoe Print" panose="02000600000000000000" charset="0"/>
                <a:ea typeface="MS PGothic" panose="020B0600070205080204" charset="-128"/>
                <a:cs typeface="Segoe Print" panose="02000600000000000000" charset="0"/>
                <a:sym typeface="+mn-ea"/>
              </a:rPr>
              <a:t>Speed</a:t>
            </a:r>
            <a:endParaRPr lang="en-US" altLang="zh-CN" sz="2800" dirty="0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Singer</a:t>
            </a:r>
            <a:r>
              <a:rPr lang="zh-CN" altLang="en-US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：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Montgomery Gentry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Editor: Lucy     </a:t>
            </a:r>
            <a:r>
              <a:rPr lang="zh-CN" sz="2800" dirty="0">
                <a:solidFill>
                  <a:schemeClr val="tx1"/>
                </a:solidFill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  <a:sym typeface="+mn-ea"/>
              </a:rPr>
              <a:t>肖潇</a:t>
            </a:r>
            <a:r>
              <a:rPr lang="en-US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 </a:t>
            </a:r>
            <a:endParaRPr lang="zh-CN" altLang="zh-CN" sz="2800" dirty="0">
              <a:solidFill>
                <a:schemeClr val="tx1"/>
              </a:solidFill>
              <a:latin typeface="Segoe Print" panose="02000600000000000000" charset="0"/>
              <a:ea typeface="Verdana" panose="020B0604030504040204" pitchFamily="34" charset="0"/>
              <a:cs typeface="Segoe Print" panose="02000600000000000000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单位：</a:t>
            </a:r>
            <a:r>
              <a:rPr lang="zh-CN" altLang="zh-CN" sz="2800" dirty="0">
                <a:solidFill>
                  <a:schemeClr val="tx1"/>
                </a:solidFill>
                <a:latin typeface="Segoe Print" panose="02000600000000000000" charset="0"/>
                <a:ea typeface="Verdana" panose="020B0604030504040204" pitchFamily="34" charset="0"/>
                <a:cs typeface="Segoe Print" panose="02000600000000000000" charset="0"/>
                <a:sym typeface="+mn-ea"/>
              </a:rPr>
              <a:t>华南师范大学</a:t>
            </a:r>
          </a:p>
        </p:txBody>
      </p:sp>
      <p:pic>
        <p:nvPicPr>
          <p:cNvPr id="2" name="Spee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1950" y="360052"/>
            <a:ext cx="573202" cy="5732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0914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31-120-lar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645" y="-96520"/>
            <a:ext cx="6950710" cy="6950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1280" y="612140"/>
            <a:ext cx="6950075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Zero to sixty, </a:t>
            </a:r>
          </a:p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outrun her memory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430" y="-5905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2Q==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0" y="-58420"/>
            <a:ext cx="12189460" cy="6916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7505" y="3773170"/>
            <a:ext cx="6418580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zh-CN" altLang="en-US" sz="3900" dirty="0">
                <a:latin typeface="Segoe Print" panose="02000600000000000000" charset="0"/>
                <a:cs typeface="Segoe Print" panose="02000600000000000000" charset="0"/>
              </a:rPr>
              <a:t>An' a whole lot of </a:t>
            </a:r>
            <a:r>
              <a:rPr lang="zh-CN" altLang="en-US" sz="39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speed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0645" y="999490"/>
            <a:ext cx="695007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Yeah, what I really need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4445" y="2386330"/>
            <a:ext cx="4562475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altLang="zh-CN" sz="3900"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Is an </a:t>
            </a:r>
            <a:r>
              <a:rPr lang="zh-CN" altLang="en-US" sz="3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open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 road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 advTm="1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what-ever-happened-to-the-affordable-pickup-truck-feature-car-and-driver-photo-657520-s-origina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260" y="-59055"/>
            <a:ext cx="11320145" cy="69170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22145" y="521970"/>
            <a:ext cx="833437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I'd like to trade in this old truck</a:t>
            </a: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84620" y="1857375"/>
            <a:ext cx="4475480" cy="2491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'Cause it makes me think of her and that just slows me up</a:t>
            </a:r>
          </a:p>
        </p:txBody>
      </p:sp>
      <p:pic>
        <p:nvPicPr>
          <p:cNvPr id="4" name="内容占位符 3" descr="9k= (1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940" y="365125"/>
            <a:ext cx="4427220" cy="6311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6210" y="464820"/>
            <a:ext cx="8830310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See, it's the first place we made love where we used to sit and talk</a:t>
            </a:r>
          </a:p>
        </p:txBody>
      </p:sp>
      <p:pic>
        <p:nvPicPr>
          <p:cNvPr id="5" name="内容占位符 4" descr="images"/>
          <p:cNvPicPr>
            <a:picLocks noGrp="1" noChangeAspect="1"/>
          </p:cNvPicPr>
          <p:nvPr>
            <p:ph idx="1"/>
          </p:nvPr>
        </p:nvPicPr>
        <p:blipFill>
          <a:blip r:embed="rId3"/>
          <a:srcRect t="26102" b="12246"/>
          <a:stretch>
            <a:fillRect/>
          </a:stretch>
        </p:blipFill>
        <p:spPr>
          <a:xfrm>
            <a:off x="2585085" y="1879600"/>
            <a:ext cx="7155180" cy="4996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images (1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195" y="-55880"/>
            <a:ext cx="11102975" cy="6921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7275" y="464820"/>
            <a:ext cx="9765030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On the tailgate all night long, </a:t>
            </a:r>
          </a:p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but now she's gone</a:t>
            </a: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images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4235" y="-59055"/>
            <a:ext cx="10462895" cy="69380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20035" y="1296035"/>
            <a:ext cx="660273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Segoe Print" panose="02000600000000000000" charset="0"/>
                <a:cs typeface="Segoe Print" panose="02000600000000000000" charset="0"/>
                <a:sym typeface="+mn-ea"/>
              </a:rPr>
              <a:t>An' I need to move 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24960" y="2922905"/>
            <a:ext cx="3993515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Segoe Print" panose="02000600000000000000" charset="0"/>
                <a:cs typeface="Segoe Print" panose="02000600000000000000" charset="0"/>
                <a:sym typeface="+mn-ea"/>
              </a:rPr>
              <a:t>So give me：</a:t>
            </a:r>
          </a:p>
        </p:txBody>
      </p:sp>
    </p:spTree>
    <p:custDataLst>
      <p:tags r:id="rId1"/>
    </p:custDataLst>
  </p:cSld>
  <p:clrMapOvr>
    <a:masterClrMapping/>
  </p:clrMapOvr>
  <p:transition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4" descr="13ShelbyGT500_0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5130" y="-59055"/>
            <a:ext cx="11292840" cy="6924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85975" y="675005"/>
            <a:ext cx="7931785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Segoe Print" panose="02000600000000000000" charset="0"/>
                <a:cs typeface="Segoe Print" panose="02000600000000000000" charset="0"/>
                <a:sym typeface="+mn-ea"/>
              </a:rPr>
              <a:t>Speed, an' how fast will it go</a:t>
            </a:r>
          </a:p>
        </p:txBody>
      </p:sp>
    </p:spTree>
    <p:custDataLst>
      <p:tags r:id="rId1"/>
    </p:custDataLst>
  </p:cSld>
  <p:clrMapOvr>
    <a:masterClrMapping/>
  </p:clrMapOvr>
  <p:transition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 descr="Screen%2BShot%2B2017-10-26%2Bat%2B12.26.05%2BPM"/>
          <p:cNvPicPr>
            <a:picLocks noGrp="1" noChangeAspect="1"/>
          </p:cNvPicPr>
          <p:nvPr>
            <p:ph idx="1"/>
          </p:nvPr>
        </p:nvPicPr>
        <p:blipFill>
          <a:blip r:embed="rId3"/>
          <a:srcRect b="5749"/>
          <a:stretch>
            <a:fillRect/>
          </a:stretch>
        </p:blipFill>
        <p:spPr>
          <a:xfrm>
            <a:off x="1325245" y="976630"/>
            <a:ext cx="9123045" cy="5740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8325" y="285115"/>
            <a:ext cx="8096250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get me over her quickly </a:t>
            </a:r>
          </a:p>
        </p:txBody>
      </p:sp>
    </p:spTree>
    <p:custDataLst>
      <p:tags r:id="rId1"/>
    </p:custDataLst>
  </p:cSld>
  <p:clrMapOvr>
    <a:masterClrMapping/>
  </p:clrMapOvr>
  <p:transition advClick="0" advTm="23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Z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2175" y="1487170"/>
            <a:ext cx="5377815" cy="5377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0645" y="195580"/>
            <a:ext cx="6950075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Zero to sixty, </a:t>
            </a:r>
          </a:p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outrun her memory</a:t>
            </a:r>
          </a:p>
        </p:txBody>
      </p:sp>
    </p:spTree>
    <p:custDataLst>
      <p:tags r:id="rId1"/>
    </p:custData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amster-wheel-03-600"/>
          <p:cNvPicPr>
            <a:picLocks noChangeAspect="1"/>
          </p:cNvPicPr>
          <p:nvPr/>
        </p:nvPicPr>
        <p:blipFill>
          <a:blip r:embed="rId4"/>
          <a:srcRect l="15205" r="15520"/>
          <a:stretch>
            <a:fillRect/>
          </a:stretch>
        </p:blipFill>
        <p:spPr>
          <a:xfrm>
            <a:off x="0" y="-8255"/>
            <a:ext cx="7134225" cy="6866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34225" y="12065"/>
            <a:ext cx="5085715" cy="68618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内容占位符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638165" y="389318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165" y="389318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7650" y="1913255"/>
            <a:ext cx="3383280" cy="1896745"/>
          </a:xfrm>
        </p:spPr>
        <p:txBody>
          <a:bodyPr>
            <a:normAutofit fontScale="90000"/>
          </a:bodyPr>
          <a:lstStyle/>
          <a:p>
            <a:r>
              <a:rPr lang="en-US" altLang="zh-CN">
                <a:latin typeface="Segoe Print" panose="02000600000000000000" charset="0"/>
                <a:cs typeface="Segoe Print" panose="02000600000000000000" charset="0"/>
              </a:rPr>
              <a:t>I'</a:t>
            </a:r>
            <a:r>
              <a:rPr lang="zh-CN" altLang="en-US">
                <a:latin typeface="Segoe Print" panose="02000600000000000000" charset="0"/>
                <a:cs typeface="Segoe Print" panose="02000600000000000000" charset="0"/>
              </a:rPr>
              <a:t>m tired of </a:t>
            </a:r>
            <a:br>
              <a:rPr lang="zh-CN" altLang="en-US">
                <a:latin typeface="Segoe Print" panose="02000600000000000000" charset="0"/>
                <a:cs typeface="Segoe Print" panose="02000600000000000000" charset="0"/>
              </a:rPr>
            </a:br>
            <a:r>
              <a:rPr lang="zh-CN" altLang="en-US">
                <a:latin typeface="Segoe Print" panose="02000600000000000000" charset="0"/>
                <a:cs typeface="Segoe Print" panose="02000600000000000000" charset="0"/>
              </a:rPr>
              <a:t>spinning </a:t>
            </a:r>
            <a:br>
              <a:rPr lang="zh-CN" altLang="en-US">
                <a:latin typeface="Segoe Print" panose="02000600000000000000" charset="0"/>
                <a:cs typeface="Segoe Print" panose="02000600000000000000" charset="0"/>
              </a:rPr>
            </a:br>
            <a:r>
              <a:rPr lang="zh-CN" altLang="en-US">
                <a:latin typeface="Segoe Print" panose="02000600000000000000" charset="0"/>
                <a:cs typeface="Segoe Print" panose="02000600000000000000" charset="0"/>
              </a:rPr>
              <a:t>my wheels</a:t>
            </a:r>
          </a:p>
        </p:txBody>
      </p:sp>
    </p:spTree>
    <p:custDataLst>
      <p:tags r:id="rId2"/>
    </p:custDataLst>
  </p:cSld>
  <p:clrMapOvr>
    <a:masterClrMapping/>
  </p:clrMapOvr>
  <p:transition advClick="0" advTm="45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Perutheend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145" y="-58420"/>
            <a:ext cx="10429875" cy="6924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8140" y="3719830"/>
            <a:ext cx="6418580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An' a whole lot of </a:t>
            </a:r>
            <a:r>
              <a:rPr lang="zh-CN" altLang="en-US" sz="3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speed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2710" y="681990"/>
            <a:ext cx="695007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Yeah, what I really need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26510" y="2161540"/>
            <a:ext cx="4562475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altLang="zh-CN" sz="3900"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Is an </a:t>
            </a:r>
            <a:r>
              <a:rPr lang="zh-CN" altLang="en-US" sz="3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open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 road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 advTm="1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imag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9610" y="1018540"/>
            <a:ext cx="5782945" cy="57829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3285" y="213995"/>
            <a:ext cx="7886065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Throw me them keys so I can put some miles between us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09990f95-881c-453e-904f-1e847d62071e-puerto_rico_01.web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295" y="805815"/>
            <a:ext cx="8994775" cy="600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26820" y="232410"/>
            <a:ext cx="9737090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Tear off that rear view mirror, there's nothing left to see here, yeah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Rittz-Next-To-Nothing-Lyrics"/>
          <p:cNvPicPr>
            <a:picLocks noGrp="1" noChangeAspect="1"/>
          </p:cNvPicPr>
          <p:nvPr>
            <p:ph idx="1"/>
          </p:nvPr>
        </p:nvPicPr>
        <p:blipFill>
          <a:blip r:embed="rId3"/>
          <a:srcRect t="25762" b="22834"/>
          <a:stretch>
            <a:fillRect/>
          </a:stretch>
        </p:blipFill>
        <p:spPr>
          <a:xfrm>
            <a:off x="949960" y="1435735"/>
            <a:ext cx="10291445" cy="5263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0595" y="232410"/>
            <a:ext cx="10290810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Let me lean on that gas, </a:t>
            </a:r>
          </a:p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oh she catches up fast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62780" y="2235200"/>
            <a:ext cx="3315970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 dirty="0">
                <a:latin typeface="Segoe Print" panose="02000600000000000000" charset="0"/>
                <a:cs typeface="Segoe Print" panose="02000600000000000000" charset="0"/>
                <a:sym typeface="+mn-ea"/>
              </a:rPr>
              <a:t>So give me: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t01618136ac1d65aa7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255" y="301625"/>
            <a:ext cx="11160125" cy="62782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29155" y="1166495"/>
            <a:ext cx="7931785" cy="1322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Segoe Print" panose="02000600000000000000" charset="0"/>
                <a:cs typeface="Segoe Print" panose="02000600000000000000" charset="0"/>
                <a:sym typeface="+mn-ea"/>
              </a:rPr>
              <a:t>Speed</a:t>
            </a:r>
          </a:p>
          <a:p>
            <a:pPr algn="ctr"/>
            <a:r>
              <a:rPr lang="en-US" altLang="zh-CN" sz="4000">
                <a:latin typeface="Segoe Print" panose="02000600000000000000" charset="0"/>
                <a:cs typeface="Segoe Print" panose="02000600000000000000" charset="0"/>
                <a:sym typeface="+mn-ea"/>
              </a:rPr>
              <a:t>H</a:t>
            </a:r>
            <a:r>
              <a:rPr lang="zh-CN" altLang="en-US" sz="4000">
                <a:latin typeface="Segoe Print" panose="02000600000000000000" charset="0"/>
                <a:cs typeface="Segoe Print" panose="02000600000000000000" charset="0"/>
                <a:sym typeface="+mn-ea"/>
              </a:rPr>
              <a:t>ow fast will it go</a:t>
            </a: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70485"/>
            <a:ext cx="122548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b-linda-vaughn-car-girl-600-2.web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570" y="-74295"/>
            <a:ext cx="9001760" cy="6932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8325" y="285115"/>
            <a:ext cx="8096250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get me over her quickly 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0914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31-120-lar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645" y="-96520"/>
            <a:ext cx="6950710" cy="6950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1280" y="612140"/>
            <a:ext cx="6950075" cy="129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Zero to sixty, </a:t>
            </a:r>
          </a:p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outrun her memory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430" y="-5905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2Q==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0" y="-58420"/>
            <a:ext cx="12189460" cy="6916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7505" y="3773170"/>
            <a:ext cx="6418580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An' a whole lot of </a:t>
            </a:r>
            <a:r>
              <a:rPr lang="zh-CN" altLang="en-US" sz="3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speed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0645" y="999490"/>
            <a:ext cx="695007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Yeah, what I really need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4445" y="2386330"/>
            <a:ext cx="4562475" cy="6915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altLang="zh-CN" sz="3900"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Is an </a:t>
            </a:r>
            <a:r>
              <a:rPr lang="zh-CN" altLang="en-US" sz="3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open</a:t>
            </a:r>
            <a:r>
              <a:rPr lang="zh-CN" altLang="en-US" sz="3900">
                <a:latin typeface="Segoe Print" panose="02000600000000000000" charset="0"/>
                <a:cs typeface="Segoe Print" panose="02000600000000000000" charset="0"/>
              </a:rPr>
              <a:t> road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1_Lm0dHJDHb8b9mSjmTzq-_w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8045" y="-71755"/>
            <a:ext cx="10506075" cy="7001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46045" y="1087755"/>
            <a:ext cx="695007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That's what I need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2421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car-tire-625x35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40" y="581025"/>
            <a:ext cx="11221720" cy="6284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0880" y="1087755"/>
            <a:ext cx="829373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I'm tired of spinning my wheels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4850" y="2855595"/>
            <a:ext cx="8293735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I'm tired of spinning my wheels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33330"/>
                                  </p:iterate>
                                  <p:childTnLst>
                                    <p:set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70" y="-100330"/>
            <a:ext cx="12190730" cy="6958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heal-mi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170" y="1019175"/>
            <a:ext cx="7186930" cy="5427980"/>
          </a:xfrm>
          <a:prstGeom prst="rect">
            <a:avLst/>
          </a:prstGeom>
        </p:spPr>
      </p:pic>
      <p:graphicFrame>
        <p:nvGraphicFramePr>
          <p:cNvPr id="4" name="内容占位符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638165" y="389318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165" y="389318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25" y="0"/>
            <a:ext cx="11809730" cy="1019175"/>
          </a:xfrm>
        </p:spPr>
        <p:txBody>
          <a:bodyPr>
            <a:noAutofit/>
          </a:bodyPr>
          <a:lstStyle/>
          <a:p>
            <a:pPr algn="l"/>
            <a:r>
              <a:rPr sz="3300">
                <a:latin typeface="Segoe Print" panose="02000600000000000000" charset="0"/>
                <a:cs typeface="Segoe Print" panose="02000600000000000000" charset="0"/>
              </a:rPr>
              <a:t>I need to find a place where my heart can go to </a:t>
            </a:r>
            <a:r>
              <a:rPr sz="3300">
                <a:solidFill>
                  <a:schemeClr val="accent1">
                    <a:lumMod val="75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hea</a:t>
            </a:r>
            <a:r>
              <a:rPr lang="en-US" sz="3300">
                <a:solidFill>
                  <a:schemeClr val="accent1">
                    <a:lumMod val="75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l</a:t>
            </a:r>
          </a:p>
        </p:txBody>
      </p:sp>
      <p:sp>
        <p:nvSpPr>
          <p:cNvPr id="9" name="矩形 8"/>
          <p:cNvSpPr/>
          <p:nvPr/>
        </p:nvSpPr>
        <p:spPr>
          <a:xfrm>
            <a:off x="2503805" y="1438275"/>
            <a:ext cx="7186295" cy="6140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03170" y="1438275"/>
            <a:ext cx="718693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>
                <a:latin typeface="Segoe Print" panose="02000600000000000000" charset="0"/>
                <a:cs typeface="Segoe Print" panose="02000600000000000000" charset="0"/>
              </a:rPr>
              <a:t>I need to get there pretty </a:t>
            </a:r>
            <a:r>
              <a:rPr lang="zh-CN" altLang="en-US" sz="3400">
                <a:solidFill>
                  <a:schemeClr val="accent1">
                    <a:lumMod val="75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quick</a:t>
            </a:r>
          </a:p>
        </p:txBody>
      </p:sp>
    </p:spTree>
    <p:custDataLst>
      <p:tags r:id="rId2"/>
    </p:custDataLst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3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371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eed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6305" y="-916305"/>
            <a:ext cx="916305" cy="91630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" y="0"/>
            <a:ext cx="12247245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3207" y="1313999"/>
            <a:ext cx="4373671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Thank you!</a:t>
            </a:r>
            <a:endParaRPr lang="zh-CN" altLang="en-US" sz="3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30">
                <p:cTn id="14" repeatCount="indefinite" fill="remove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7048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 descr="aid94430-v4-728px-Figure-Out-What-Your-Parents-Got-You-for-Christmas-Step-2-Version-2"/>
          <p:cNvPicPr>
            <a:picLocks noGrp="1" noChangeAspect="1"/>
          </p:cNvPicPr>
          <p:nvPr>
            <p:ph idx="1"/>
          </p:nvPr>
        </p:nvPicPr>
        <p:blipFill>
          <a:blip r:embed="rId3"/>
          <a:srcRect b="3823"/>
          <a:stretch>
            <a:fillRect/>
          </a:stretch>
        </p:blipFill>
        <p:spPr>
          <a:xfrm>
            <a:off x="0" y="368300"/>
            <a:ext cx="8382635" cy="604710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8383270" y="1570355"/>
            <a:ext cx="3807460" cy="351345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3200">
                <a:latin typeface="Segoe Print" panose="02000600000000000000" charset="0"/>
                <a:cs typeface="Segoe Print" panose="02000600000000000000" charset="0"/>
              </a:rPr>
              <a:t>Hey mister, </a:t>
            </a:r>
          </a:p>
          <a:p>
            <a:pPr algn="l"/>
            <a:r>
              <a:rPr sz="3200">
                <a:latin typeface="Segoe Print" panose="02000600000000000000" charset="0"/>
                <a:cs typeface="Segoe Print" panose="02000600000000000000" charset="0"/>
              </a:rPr>
              <a:t>what you got out on that lot you can sell me in a pinch</a:t>
            </a:r>
          </a:p>
        </p:txBody>
      </p:sp>
    </p:spTree>
    <p:custDataLst>
      <p:tags r:id="rId1"/>
    </p:custDataLst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70" y="-100330"/>
            <a:ext cx="12190730" cy="6958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road-runner-jack-smith-e1506093970554-610x36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0" y="-107950"/>
            <a:ext cx="11705590" cy="6965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1425" y="162560"/>
            <a:ext cx="10180320" cy="645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Segoe Print" panose="02000600000000000000" charset="0"/>
                <a:cs typeface="Segoe Print" panose="02000600000000000000" charset="0"/>
              </a:rPr>
              <a:t>Maybe one of them 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souped up</a:t>
            </a:r>
            <a:r>
              <a:rPr lang="zh-CN" altLang="en-US" sz="3600">
                <a:latin typeface="Segoe Print" panose="02000600000000000000" charset="0"/>
                <a:cs typeface="Segoe Print" panose="02000600000000000000" charset="0"/>
              </a:rPr>
              <a:t> muscle cars</a:t>
            </a:r>
          </a:p>
        </p:txBody>
      </p:sp>
    </p:spTree>
    <p:custDataLst>
      <p:tags r:id="rId1"/>
    </p:custData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3553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70" y="-100330"/>
            <a:ext cx="12190730" cy="6958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you-re-stronger-than-you-think-quote_157126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710" y="1223645"/>
            <a:ext cx="5634355" cy="5634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1050" y="22860"/>
            <a:ext cx="7559675" cy="1198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Segoe Print" panose="02000600000000000000" charset="0"/>
                <a:cs typeface="Segoe Print" panose="02000600000000000000" charset="0"/>
              </a:rPr>
              <a:t>The kind that makes you think </a:t>
            </a:r>
          </a:p>
          <a:p>
            <a:r>
              <a:rPr lang="zh-CN" altLang="en-US" sz="3600">
                <a:latin typeface="Segoe Print" panose="02000600000000000000" charset="0"/>
                <a:cs typeface="Segoe Print" panose="02000600000000000000" charset="0"/>
              </a:rPr>
              <a:t>you're stronger than you are</a:t>
            </a:r>
          </a:p>
        </p:txBody>
      </p:sp>
    </p:spTree>
    <p:custDataLst>
      <p:tags r:id="rId1"/>
    </p:custDataLst>
  </p:cSld>
  <p:clrMapOvr>
    <a:masterClrMapping/>
  </p:clrMapOvr>
  <p:transition advClick="0" advTm="43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42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7048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18tdiuslhd-roghelios210.jpg.ximg.l_full_m.smart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7475" y="457835"/>
            <a:ext cx="11925935" cy="5964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86660" y="938530"/>
            <a:ext cx="7216775" cy="1198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Segoe Print" panose="02000600000000000000" charset="0"/>
                <a:cs typeface="Segoe Print" panose="02000600000000000000" charset="0"/>
              </a:rPr>
              <a:t>Color don't matter,</a:t>
            </a:r>
          </a:p>
          <a:p>
            <a:r>
              <a:rPr lang="zh-CN" altLang="en-US" sz="3600" dirty="0">
                <a:latin typeface="Segoe Print" panose="02000600000000000000" charset="0"/>
                <a:cs typeface="Segoe Print" panose="02000600000000000000" charset="0"/>
              </a:rPr>
              <a:t>no I don't need leather seats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6660" y="3106420"/>
            <a:ext cx="7216775" cy="645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Segoe Print" panose="02000600000000000000" charset="0"/>
                <a:cs typeface="Segoe Print" panose="02000600000000000000" charset="0"/>
                <a:sym typeface="+mn-ea"/>
              </a:rPr>
              <a:t>All that really concerns me is:</a:t>
            </a:r>
            <a:endParaRPr lang="zh-CN" altLang="en-US" sz="3600">
              <a:latin typeface="Segoe Print" panose="02000600000000000000" charset="0"/>
              <a:cs typeface="Segoe Print" panose="02000600000000000000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7" presetClass="entr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59055"/>
            <a:ext cx="12190730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t01618136ac1d65aa7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255" y="301625"/>
            <a:ext cx="11160125" cy="62782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29155" y="1166495"/>
            <a:ext cx="7931785" cy="1322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Segoe Print" panose="02000600000000000000" charset="0"/>
                <a:cs typeface="Segoe Print" panose="02000600000000000000" charset="0"/>
                <a:sym typeface="+mn-ea"/>
              </a:rPr>
              <a:t>Speed</a:t>
            </a:r>
          </a:p>
          <a:p>
            <a:pPr algn="ctr"/>
            <a:r>
              <a:rPr lang="en-US" altLang="zh-CN" sz="4000" dirty="0">
                <a:latin typeface="Segoe Print" panose="02000600000000000000" charset="0"/>
                <a:cs typeface="Segoe Print" panose="02000600000000000000" charset="0"/>
                <a:sym typeface="+mn-ea"/>
              </a:rPr>
              <a:t>H</a:t>
            </a:r>
            <a:r>
              <a:rPr lang="zh-CN" altLang="en-US" sz="4000" dirty="0">
                <a:latin typeface="Segoe Print" panose="02000600000000000000" charset="0"/>
                <a:cs typeface="Segoe Print" panose="02000600000000000000" charset="0"/>
                <a:sym typeface="+mn-ea"/>
              </a:rPr>
              <a:t>ow fast will it go</a:t>
            </a: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-70485"/>
            <a:ext cx="12254865" cy="6924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 descr="b-linda-vaughn-car-girl-600-2.web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570" y="-74295"/>
            <a:ext cx="9001760" cy="6932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8325" y="285115"/>
            <a:ext cx="8096250" cy="691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900">
                <a:latin typeface="Segoe Print" panose="02000600000000000000" charset="0"/>
                <a:cs typeface="Segoe Print" panose="02000600000000000000" charset="0"/>
                <a:sym typeface="+mn-ea"/>
              </a:rPr>
              <a:t>Can it get me over her quickly 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5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5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54_1"/>
  <p:tag name="KSO_WM_TEMPLATE_CATEGORY" val="custom"/>
  <p:tag name="KSO_WM_TEMPLATE_INDEX" val="20181598"/>
  <p:tag name="KSO_WM_TEMPLATE_SUBCATEGORY" val="combine"/>
  <p:tag name="KSO_WM_TEMPLATE_THUMBS_INDEX" val="1、4、5、6、11、12、16、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5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5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5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5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1598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BF3F3F"/>
      </a:accent2>
      <a:accent3>
        <a:srgbClr val="FFFFFF"/>
      </a:accent3>
      <a:accent4>
        <a:srgbClr val="FFC000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369</Words>
  <Application>Microsoft Office PowerPoint</Application>
  <PresentationFormat>宽屏</PresentationFormat>
  <Paragraphs>55</Paragraphs>
  <Slides>30</Slides>
  <Notes>4</Notes>
  <HiddenSlides>0</HiddenSlides>
  <MMClips>2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MS PGothic</vt:lpstr>
      <vt:lpstr>黑体</vt:lpstr>
      <vt:lpstr>宋体</vt:lpstr>
      <vt:lpstr>微软雅黑</vt:lpstr>
      <vt:lpstr>Arial</vt:lpstr>
      <vt:lpstr>Calibri</vt:lpstr>
      <vt:lpstr>Segoe Print</vt:lpstr>
      <vt:lpstr>Verdana</vt:lpstr>
      <vt:lpstr>自定义设计方案</vt:lpstr>
      <vt:lpstr>WPS 公式 3.0</vt:lpstr>
      <vt:lpstr>PowerPoint 演示文稿</vt:lpstr>
      <vt:lpstr>I'm tired of  spinning  my wheels</vt:lpstr>
      <vt:lpstr>I need to find a place where my heart can go to heal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肖潇</dc:creator>
  <cp:lastModifiedBy>kf</cp:lastModifiedBy>
  <cp:revision>36</cp:revision>
  <dcterms:created xsi:type="dcterms:W3CDTF">2018-08-28T15:58:00Z</dcterms:created>
  <dcterms:modified xsi:type="dcterms:W3CDTF">2018-08-31T13:33:16Z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