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sldIdLst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4" r:id="rId22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3" d="100"/>
          <a:sy n="53" d="100"/>
        </p:scale>
        <p:origin x="34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20170813150261755714300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8890" y="1270"/>
            <a:ext cx="12177395" cy="6847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-8890" y="4603115"/>
            <a:ext cx="561657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sym typeface="+mn-ea"/>
              </a:rPr>
              <a:t>PEP, M3U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9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, 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Clean Machines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  <a:sym typeface="+mn-ea"/>
              </a:rPr>
              <a:t>Song: I'm in Love with My Car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  <a:sym typeface="+mn-ea"/>
              </a:rPr>
              <a:t>Singer：Queen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  <a:sym typeface="+mn-ea"/>
              </a:rPr>
              <a:t>Editor: 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Jacky 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刘小梅 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  <a:sym typeface="+mn-ea"/>
              </a:rPr>
              <a:t>单位：华南师范大学</a:t>
            </a:r>
          </a:p>
        </p:txBody>
      </p:sp>
      <p:pic>
        <p:nvPicPr>
          <p:cNvPr id="2" name="1073337_73723_l">
            <a:hlinkClick r:id="" action="ppaction://media"/>
            <a:extLst>
              <a:ext uri="{FF2B5EF4-FFF2-40B4-BE49-F238E27FC236}">
                <a16:creationId xmlns:a16="http://schemas.microsoft.com/office/drawing/2014/main" id="{2B8A2084-97D8-44EE-AEE1-B08A7FBEDC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16768" y="116632"/>
            <a:ext cx="663862" cy="663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6000">
        <p:cover dir="ru"/>
      </p:transition>
    </mc:Choice>
    <mc:Fallback>
      <p:transition advClick="0" advTm="16000">
        <p:cover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9k=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15" y="-28575"/>
            <a:ext cx="12202795" cy="68770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2085" y="233045"/>
            <a:ext cx="6059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</a:rPr>
              <a:t>I'm in love with my car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5500">
        <p:cut/>
      </p:transition>
    </mc:Choice>
    <mc:Fallback>
      <p:transition advClick="0" advTm="55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" y="14605"/>
            <a:ext cx="12166600" cy="6781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08245" y="274955"/>
            <a:ext cx="6675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</a:rPr>
              <a:t>Gotta feel for my automobile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5200">
        <p:cut/>
      </p:transition>
    </mc:Choice>
    <mc:Fallback>
      <p:transition advClick="0" advTm="52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546b785b79c39_-_b-spec-racing-with-the-pros-in-world-challenge-lg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80" y="-36830"/>
            <a:ext cx="12263120" cy="68992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3910" y="274955"/>
            <a:ext cx="79565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</a:rPr>
              <a:t>Get a grip on my boy racer rollbar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4800">
        <p:cut/>
      </p:transition>
    </mc:Choice>
    <mc:Fallback>
      <p:transition advClick="0" advTm="48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0" y="-34290"/>
            <a:ext cx="12141200" cy="68795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9600" y="274955"/>
            <a:ext cx="11746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</a:rPr>
              <a:t>Such a thrill when your radials squeal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7400">
        <p:cut/>
      </p:transition>
    </mc:Choice>
    <mc:Fallback>
      <p:transition advClick="0" advTm="74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495" y="-24130"/>
            <a:ext cx="12238990" cy="69056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3565" y="412750"/>
            <a:ext cx="4936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Told my girl i'll have to forget her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4300" y="74295"/>
            <a:ext cx="9471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>
                <a:solidFill>
                  <a:schemeClr val="bg1"/>
                </a:solidFill>
              </a:rPr>
              <a:t>Told my girl i'll have to forget her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5500">
        <p:cut/>
      </p:transition>
    </mc:Choice>
    <mc:Fallback>
      <p:transition advClick="0" advTm="55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" y="19685"/>
            <a:ext cx="12172950" cy="68186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25" y="841375"/>
            <a:ext cx="103479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</a:rPr>
              <a:t>Rather buy me a new carburetor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Click="0" advTm="4000">
        <p:cut/>
      </p:transition>
    </mc:Choice>
    <mc:Fallback xmlns="">
      <p:transition advClick="0" advTm="4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10" y="-33655"/>
            <a:ext cx="12198985" cy="68821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3810" y="-33655"/>
            <a:ext cx="8249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</a:rPr>
              <a:t>So she made tracks sayin'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Click="0" advTm="2000">
        <p:cut/>
      </p:transition>
    </mc:Choice>
    <mc:Fallback xmlns="">
      <p:transition advClick="0"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130" y="14605"/>
            <a:ext cx="12207240" cy="68033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1345" y="396875"/>
            <a:ext cx="102063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</a:rPr>
              <a:t>This is the end now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Click="0" advTm="2000">
        <p:cut/>
      </p:transition>
    </mc:Choice>
    <mc:Fallback xmlns="">
      <p:transition advClick="0"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" y="14605"/>
            <a:ext cx="12181205" cy="68268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15240" y="14605"/>
            <a:ext cx="100647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sym typeface="+mn-ea"/>
              </a:rPr>
              <a:t>Cars don't talk back</a:t>
            </a:r>
            <a:endParaRPr lang="zh-CN" altLang="en-US" sz="4000">
              <a:solidFill>
                <a:schemeClr val="bg1"/>
              </a:solidFill>
            </a:endParaRPr>
          </a:p>
          <a:p>
            <a:r>
              <a:rPr lang="zh-CN" altLang="en-US" sz="4000">
                <a:solidFill>
                  <a:schemeClr val="bg1"/>
                </a:solidFill>
              </a:rPr>
              <a:t>They're just four wheeled friends now</a:t>
            </a:r>
          </a:p>
        </p:txBody>
      </p:sp>
    </p:spTree>
  </p:cSld>
  <p:clrMapOvr>
    <a:masterClrMapping/>
  </p:clrMapOvr>
  <p:transition advTm="6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image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0" y="40005"/>
            <a:ext cx="12157710" cy="6814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8645" y="174625"/>
            <a:ext cx="10591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</a:rPr>
              <a:t>When i'm cruisin' in overdrive</a:t>
            </a:r>
          </a:p>
        </p:txBody>
      </p:sp>
    </p:spTree>
  </p:cSld>
  <p:clrMapOvr>
    <a:masterClrMapping/>
  </p:clrMapOvr>
  <p:transition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017_1031_00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" y="12700"/>
            <a:ext cx="12129770" cy="67938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0025" y="193040"/>
            <a:ext cx="5770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</a:rPr>
              <a:t>The machine of a dream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Click="0" advTm="5000">
        <p:cover dir="ru"/>
      </p:transition>
    </mc:Choice>
    <mc:Fallback xmlns="">
      <p:transition advClick="0" advTm="5000">
        <p:cover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15" y="5715"/>
            <a:ext cx="12138025" cy="68802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17625" y="6179185"/>
            <a:ext cx="10814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</a:rPr>
              <a:t>Don't have to listen to no run of the mill talk jive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fe17-fymzqse220843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" y="20320"/>
            <a:ext cx="12167870" cy="6817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4305" y="274955"/>
            <a:ext cx="54724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</a:rPr>
              <a:t>Such a clean machine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Z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0" y="86995"/>
            <a:ext cx="12034520" cy="67513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4315" y="5915660"/>
            <a:ext cx="76104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accent1">
                    <a:lumMod val="75000"/>
                  </a:schemeClr>
                </a:solidFill>
              </a:rPr>
              <a:t>With the pistons a pumpin'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 advClick="0" advTm="4500">
        <p:fade/>
      </p:transition>
    </mc:Choice>
    <mc:Fallback>
      <p:transition advClick="0" advTm="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9k=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7975" y="-1905"/>
            <a:ext cx="12409805" cy="68662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1405" y="-1905"/>
            <a:ext cx="6544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</a:rPr>
              <a:t>And the hub caps all gleam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5200">
        <p:cut/>
      </p:transition>
    </mc:Choice>
    <mc:Fallback>
      <p:transition advTm="52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9k= (1)"/>
          <p:cNvPicPr>
            <a:picLocks noGrp="1" noChangeAspect="1"/>
          </p:cNvPicPr>
          <p:nvPr>
            <p:ph idx="1"/>
          </p:nvPr>
        </p:nvPicPr>
        <p:blipFill>
          <a:blip r:embed="rId2"/>
          <a:srcRect b="6400"/>
          <a:stretch>
            <a:fillRect/>
          </a:stretch>
        </p:blipFill>
        <p:spPr>
          <a:xfrm>
            <a:off x="4445" y="-40640"/>
            <a:ext cx="12084685" cy="68764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1775" y="1188720"/>
            <a:ext cx="6853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</a:rPr>
              <a:t>When i'm holdin' your wheel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100">
        <p:cut/>
      </p:transition>
    </mc:Choice>
    <mc:Fallback>
      <p:transition advClick="0" advTm="51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2Q==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970" y="-15875"/>
            <a:ext cx="12115165" cy="68408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5260" y="220980"/>
            <a:ext cx="51689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>
                <a:solidFill>
                  <a:schemeClr val="bg1"/>
                </a:solidFill>
              </a:rPr>
              <a:t>All i hear is your gear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Tm="5000">
        <p:cut/>
      </p:transition>
    </mc:Choice>
    <mc:Fallback>
      <p:transition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images[7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-20955"/>
            <a:ext cx="12153900" cy="68541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2960" y="485140"/>
            <a:ext cx="88950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>
                <a:solidFill>
                  <a:schemeClr val="bg1"/>
                </a:solidFill>
              </a:rPr>
              <a:t>When my hand's on your grease gun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4000">
        <p:cut/>
      </p:transition>
    </mc:Choice>
    <mc:Fallback xmlns="">
      <p:transition advTm="4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9k="/>
          <p:cNvPicPr>
            <a:picLocks noGrp="1" noChangeAspect="1"/>
          </p:cNvPicPr>
          <p:nvPr>
            <p:ph idx="1"/>
          </p:nvPr>
        </p:nvPicPr>
        <p:blipFill>
          <a:blip r:embed="rId2"/>
          <a:srcRect b="7744"/>
          <a:stretch>
            <a:fillRect/>
          </a:stretch>
        </p:blipFill>
        <p:spPr>
          <a:xfrm>
            <a:off x="13970" y="-2540"/>
            <a:ext cx="12179300" cy="6891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970" y="306070"/>
            <a:ext cx="6499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>
                <a:solidFill>
                  <a:schemeClr val="bg1"/>
                </a:solidFill>
              </a:rPr>
              <a:t>Oh it's like a disease 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184</Words>
  <Application>Microsoft Office PowerPoint</Application>
  <PresentationFormat>宽屏</PresentationFormat>
  <Paragraphs>26</Paragraphs>
  <Slides>20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宋体</vt:lpstr>
      <vt:lpstr>Arial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liuxiaomei</dc:creator>
  <cp:lastModifiedBy>kf</cp:lastModifiedBy>
  <cp:revision>7</cp:revision>
  <dcterms:created xsi:type="dcterms:W3CDTF">2018-08-30T08:22:00Z</dcterms:created>
  <dcterms:modified xsi:type="dcterms:W3CDTF">2018-08-31T14:10:20Z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