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59" r:id="rId4"/>
    <p:sldId id="265" r:id="rId5"/>
    <p:sldId id="282" r:id="rId6"/>
    <p:sldId id="266" r:id="rId7"/>
    <p:sldId id="271" r:id="rId8"/>
    <p:sldId id="267" r:id="rId9"/>
    <p:sldId id="268" r:id="rId10"/>
    <p:sldId id="257" r:id="rId11"/>
    <p:sldId id="269" r:id="rId12"/>
    <p:sldId id="270" r:id="rId13"/>
    <p:sldId id="261" r:id="rId14"/>
    <p:sldId id="260" r:id="rId15"/>
    <p:sldId id="272" r:id="rId16"/>
    <p:sldId id="273" r:id="rId17"/>
    <p:sldId id="274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5" autoAdjust="0"/>
    <p:restoredTop sz="94576" autoAdjust="0"/>
  </p:normalViewPr>
  <p:slideViewPr>
    <p:cSldViewPr snapToGrid="0">
      <p:cViewPr varScale="1">
        <p:scale>
          <a:sx n="75" d="100"/>
          <a:sy n="75" d="100"/>
        </p:scale>
        <p:origin x="630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82BE631-262E-4C97-87B0-5A6E4833852A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7AD66FD-757A-4B6C-BD96-D8177C21CA7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E631-262E-4C97-87B0-5A6E4833852A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66FD-757A-4B6C-BD96-D8177C21CA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E631-262E-4C97-87B0-5A6E4833852A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66FD-757A-4B6C-BD96-D8177C21CA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E631-262E-4C97-87B0-5A6E4833852A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66FD-757A-4B6C-BD96-D8177C21CA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2BE631-262E-4C97-87B0-5A6E4833852A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7AD66FD-757A-4B6C-BD96-D8177C21CA7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E631-262E-4C97-87B0-5A6E4833852A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66FD-757A-4B6C-BD96-D8177C21CA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E631-262E-4C97-87B0-5A6E4833852A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66FD-757A-4B6C-BD96-D8177C21CA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E631-262E-4C97-87B0-5A6E4833852A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66FD-757A-4B6C-BD96-D8177C21CA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E631-262E-4C97-87B0-5A6E4833852A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66FD-757A-4B6C-BD96-D8177C21CA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2BE631-262E-4C97-87B0-5A6E4833852A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7AD66FD-757A-4B6C-BD96-D8177C21CA7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2BE631-262E-4C97-87B0-5A6E4833852A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7AD66FD-757A-4B6C-BD96-D8177C21CA7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C82BE631-262E-4C97-87B0-5A6E4833852A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07AD66FD-757A-4B6C-BD96-D8177C21CA7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175" indent="-384175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439420" y="1288415"/>
            <a:ext cx="743712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 smtClean="0">
                <a:latin typeface="Tekton Pro" pitchFamily="34" charset="0"/>
              </a:rPr>
              <a:t>   </a:t>
            </a:r>
            <a:r>
              <a:rPr lang="en-US" altLang="zh-CN" sz="3600" dirty="0" smtClean="0">
                <a:latin typeface="微软雅黑" panose="020B0503020204020204" charset="-122"/>
                <a:ea typeface="微软雅黑" panose="020B0503020204020204" charset="-122"/>
              </a:rPr>
              <a:t>  PEP</a:t>
            </a:r>
            <a:r>
              <a:rPr lang="zh-CN" altLang="en-US" sz="3600" dirty="0" smtClean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3600" dirty="0" smtClean="0">
                <a:latin typeface="微软雅黑" panose="020B0503020204020204" charset="-122"/>
                <a:ea typeface="微软雅黑" panose="020B0503020204020204" charset="-122"/>
              </a:rPr>
              <a:t>U9L1:  </a:t>
            </a:r>
            <a:r>
              <a:rPr lang="en-US" altLang="zh-CN" sz="3600" dirty="0" smtClean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On </a:t>
            </a:r>
            <a:r>
              <a:rPr lang="en-US" altLang="zh-CN" sz="3600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Your Bike</a:t>
            </a:r>
          </a:p>
          <a:p>
            <a:pPr algn="ctr">
              <a:lnSpc>
                <a:spcPct val="150000"/>
              </a:lnSpc>
            </a:pPr>
            <a:r>
              <a:rPr lang="en-US" altLang="zh-CN" sz="3600" dirty="0" smtClean="0">
                <a:latin typeface="微软雅黑" panose="020B0503020204020204" charset="-122"/>
                <a:ea typeface="微软雅黑" panose="020B0503020204020204" charset="-122"/>
              </a:rPr>
              <a:t>Song:  </a:t>
            </a:r>
            <a:r>
              <a:rPr lang="en-US" altLang="zh-CN" sz="3600" dirty="0" smtClean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Ride</a:t>
            </a:r>
            <a:endParaRPr lang="en-US" altLang="zh-CN" sz="3600" dirty="0">
              <a:solidFill>
                <a:schemeClr val="accent4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600" dirty="0" smtClean="0">
                <a:latin typeface="微软雅黑" panose="020B0503020204020204" charset="-122"/>
                <a:ea typeface="微软雅黑" panose="020B0503020204020204" charset="-122"/>
              </a:rPr>
              <a:t>         Singer:  </a:t>
            </a:r>
            <a:r>
              <a:rPr lang="en-US" altLang="zh-CN" sz="3600" dirty="0" smtClean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Joe Satriani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5139825" y="4220421"/>
            <a:ext cx="65989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 smtClean="0">
                <a:latin typeface="Tekton Pro" pitchFamily="34" charset="0"/>
              </a:rPr>
              <a:t>    </a:t>
            </a:r>
            <a:r>
              <a:rPr lang="en-US" altLang="zh-CN" sz="2800" dirty="0" smtClean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</a:t>
            </a:r>
            <a:r>
              <a:rPr lang="zh-CN" altLang="en-US" sz="2800" dirty="0" smtClean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作者</a:t>
            </a:r>
            <a:r>
              <a:rPr lang="en-US" altLang="zh-CN" sz="2800" dirty="0" smtClean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:  </a:t>
            </a:r>
            <a:r>
              <a:rPr lang="zh-CN" altLang="en-US" sz="2800" dirty="0">
                <a:solidFill>
                  <a:schemeClr val="accent4">
                    <a:lumMod val="75000"/>
                  </a:schemeClr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陈恺欣</a:t>
            </a:r>
            <a:endParaRPr lang="en-US" altLang="zh-CN" sz="2800" dirty="0">
              <a:solidFill>
                <a:schemeClr val="accent4">
                  <a:lumMod val="75000"/>
                </a:schemeClr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dirty="0" smtClean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           单位</a:t>
            </a:r>
            <a:r>
              <a:rPr lang="zh-CN" altLang="en-US" sz="2800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：</a:t>
            </a:r>
            <a:r>
              <a:rPr lang="zh-CN" altLang="en-US" sz="2800" dirty="0" smtClean="0">
                <a:solidFill>
                  <a:schemeClr val="accent4">
                    <a:lumMod val="75000"/>
                  </a:schemeClr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华南师范大学</a:t>
            </a:r>
            <a:endParaRPr lang="zh-CN" altLang="en-US" sz="2800" dirty="0">
              <a:solidFill>
                <a:schemeClr val="accent4">
                  <a:lumMod val="75000"/>
                </a:schemeClr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pic>
        <p:nvPicPr>
          <p:cNvPr id="6" name="Joe Satriani - Ri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28700" y="58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3000">
        <p14:reveal/>
      </p:transition>
    </mc:Choice>
    <mc:Fallback>
      <p:transition spd="slow" advClick="0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07745" y="5017135"/>
            <a:ext cx="653669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I＇m not gonna pay attention to them anyway,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718" y="854148"/>
            <a:ext cx="6241433" cy="41629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500">
        <p14:reveal/>
      </p:transition>
    </mc:Choice>
    <mc:Fallback>
      <p:transition spd="slow" advClick="0" advTm="4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579110" y="128905"/>
            <a:ext cx="518668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It＇s got nothing, nothing to do with me.</a:t>
            </a:r>
            <a:endParaRPr lang="en-US" altLang="zh-CN" sz="3600" b="1" dirty="0" smtClean="0">
              <a:solidFill>
                <a:schemeClr val="accent4">
                  <a:lumMod val="75000"/>
                </a:schemeClr>
              </a:solidFill>
              <a:latin typeface="Ink Free" panose="03080402000500000000" pitchFamily="6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614" y="2054827"/>
            <a:ext cx="6377668" cy="4224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3500">
        <p14:reveal/>
      </p:transition>
    </mc:Choice>
    <mc:Fallback>
      <p:transition spd="slow" advClick="0" advTm="3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599" y="1672763"/>
            <a:ext cx="6423369" cy="416923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31749" y="647833"/>
            <a:ext cx="10032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Life is so short, </a:t>
            </a: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we’ve </a:t>
            </a: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got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500">
        <p14:reveal/>
      </p:transition>
    </mc:Choice>
    <mc:Fallback>
      <p:transition spd="slow" advClick="0" advTm="1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1179796" y="5185610"/>
            <a:ext cx="100323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No time to waste at all.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67" y="591101"/>
            <a:ext cx="5485981" cy="45945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reveal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41" y="1985866"/>
            <a:ext cx="6366381" cy="388554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161547" y="493294"/>
            <a:ext cx="5905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I just wanna ride,</a:t>
            </a:r>
            <a:endParaRPr lang="zh-CN" altLang="en-US" sz="3600" b="1" dirty="0">
              <a:solidFill>
                <a:schemeClr val="accent4">
                  <a:lumMod val="75000"/>
                </a:schemeClr>
              </a:solidFill>
              <a:latin typeface="Ink Free" panose="03080402000500000000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224642" y="5419405"/>
            <a:ext cx="584226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Get on my bike and ride.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728" y="960036"/>
            <a:ext cx="6368143" cy="4197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161547" y="493294"/>
            <a:ext cx="5905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I just wanna ride,</a:t>
            </a:r>
            <a:endParaRPr lang="zh-CN" altLang="en-US" sz="3600" b="1" dirty="0">
              <a:solidFill>
                <a:schemeClr val="accent4">
                  <a:lumMod val="75000"/>
                </a:schemeClr>
              </a:solidFill>
              <a:latin typeface="Ink Free" panose="03080402000500000000" pitchFamily="6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587953"/>
            <a:ext cx="6047014" cy="45352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056" y="1162785"/>
            <a:ext cx="5649166" cy="378994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81969" y="5321433"/>
            <a:ext cx="100323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Get on my bike and ride.</a:t>
            </a:r>
          </a:p>
        </p:txBody>
      </p:sp>
    </p:spTree>
    <p:extLst>
      <p:ext uri="{BB962C8B-B14F-4D97-AF65-F5344CB8AC3E}">
        <p14:creationId xmlns:p14="http://schemas.microsoft.com/office/powerpoint/2010/main" val="1007522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9000">
        <p14:reveal/>
      </p:transition>
    </mc:Choice>
    <mc:Fallback>
      <p:transition spd="slow" advClick="0" advTm="5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525" y="1881851"/>
            <a:ext cx="6687723" cy="446071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579110" y="128905"/>
            <a:ext cx="5186680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I </a:t>
            </a:r>
            <a:r>
              <a:rPr lang="en-US" altLang="zh-CN" sz="3600" b="1" dirty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see the road, as it opens up before me,</a:t>
            </a:r>
            <a:endParaRPr lang="en-US" altLang="zh-CN" sz="3600" b="1" dirty="0" smtClean="0">
              <a:solidFill>
                <a:schemeClr val="accent4">
                  <a:lumMod val="75000"/>
                </a:schemeClr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066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646183" y="5336080"/>
            <a:ext cx="5662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I feel the heat.</a:t>
            </a:r>
            <a:endParaRPr lang="en-US" altLang="zh-CN" sz="3600" b="1" dirty="0" smtClean="0">
              <a:solidFill>
                <a:schemeClr val="accent4">
                  <a:lumMod val="75000"/>
                </a:schemeClr>
              </a:solidFill>
              <a:latin typeface="Ink Free" panose="03080402000500000000" pitchFamily="6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511" y="1156742"/>
            <a:ext cx="6149029" cy="416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84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">
        <p14:reveal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414211" y="209780"/>
            <a:ext cx="6038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I know some people </a:t>
            </a:r>
            <a:endParaRPr lang="en-US" altLang="zh-CN" sz="3600" b="1" dirty="0" smtClean="0">
              <a:solidFill>
                <a:schemeClr val="accent4">
                  <a:lumMod val="75000"/>
                </a:schemeClr>
              </a:solidFill>
              <a:latin typeface="Ink Free" panose="03080402000500000000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like </a:t>
            </a: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to take life easy,</a:t>
            </a:r>
            <a:endParaRPr lang="zh-CN" altLang="en-US" sz="3600" b="1" dirty="0">
              <a:solidFill>
                <a:schemeClr val="accent4">
                  <a:lumMod val="75000"/>
                </a:schemeClr>
              </a:solidFill>
              <a:latin typeface="Ink Free" panose="03080402000500000000" pitchFamily="66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705" y="2084422"/>
            <a:ext cx="5522494" cy="3920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715000" y="292191"/>
            <a:ext cx="6172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I</a:t>
            </a:r>
            <a:r>
              <a:rPr lang="zh-CN" altLang="en-US" sz="3600" b="1" dirty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＇</a:t>
            </a:r>
            <a:r>
              <a:rPr lang="en-US" altLang="zh-CN" sz="3600" b="1" dirty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m gonna go where I want, </a:t>
            </a:r>
            <a:endParaRPr lang="en-US" altLang="zh-CN" sz="3600" b="1" dirty="0" smtClean="0">
              <a:solidFill>
                <a:schemeClr val="accent4">
                  <a:lumMod val="75000"/>
                </a:schemeClr>
              </a:solidFill>
              <a:latin typeface="Ink Free" panose="03080402000500000000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when </a:t>
            </a:r>
            <a:r>
              <a:rPr lang="en-US" altLang="zh-CN" sz="3600" b="1" dirty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I want to.</a:t>
            </a:r>
            <a:endParaRPr lang="en-US" altLang="zh-CN" sz="3600" b="1" dirty="0" smtClean="0">
              <a:solidFill>
                <a:schemeClr val="accent4">
                  <a:lumMod val="75000"/>
                </a:schemeClr>
              </a:solidFill>
              <a:latin typeface="Ink Free" panose="03080402000500000000" pitchFamily="6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26" y="1555825"/>
            <a:ext cx="4800601" cy="498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77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reveal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35915" y="5166192"/>
            <a:ext cx="8299752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That</a:t>
            </a:r>
            <a:r>
              <a:rPr lang="zh-CN" altLang="en-US" sz="3600" b="1" dirty="0" smtClean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＇</a:t>
            </a: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s not my style.</a:t>
            </a:r>
            <a:endParaRPr lang="zh-CN" altLang="en-US" sz="3600" b="1" dirty="0">
              <a:solidFill>
                <a:schemeClr val="accent4">
                  <a:lumMod val="75000"/>
                </a:schemeClr>
              </a:solidFill>
              <a:latin typeface="Ink Free" panose="03080402000500000000" pitchFamily="66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463" y="777775"/>
            <a:ext cx="6184231" cy="4149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550559" y="59154"/>
            <a:ext cx="66121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I</a:t>
            </a:r>
            <a:r>
              <a:rPr lang="zh-CN" altLang="en-US" sz="3600" b="1" dirty="0" smtClean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＇</a:t>
            </a: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m not the type </a:t>
            </a:r>
            <a:endParaRPr lang="en-US" altLang="zh-CN" sz="3600" b="1" dirty="0" smtClean="0">
              <a:solidFill>
                <a:schemeClr val="accent4">
                  <a:lumMod val="75000"/>
                </a:schemeClr>
              </a:solidFill>
              <a:latin typeface="Ink Free" panose="03080402000500000000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to let </a:t>
            </a: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this life tease me,</a:t>
            </a:r>
            <a:endParaRPr lang="zh-CN" altLang="en-US" sz="3600" b="1" dirty="0">
              <a:solidFill>
                <a:schemeClr val="accent4">
                  <a:lumMod val="75000"/>
                </a:schemeClr>
              </a:solidFill>
              <a:latin typeface="Ink Free" panose="03080402000500000000" pitchFamily="66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63" y="2032333"/>
            <a:ext cx="6346157" cy="42307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07745" y="5017135"/>
            <a:ext cx="653669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I</a:t>
            </a:r>
            <a:r>
              <a:rPr lang="zh-CN" altLang="en-US" sz="3600" b="1" dirty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＇</a:t>
            </a:r>
            <a:r>
              <a:rPr lang="en-US" altLang="zh-CN" sz="3600" b="1" dirty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m gonna make it wild.</a:t>
            </a:r>
            <a:endParaRPr lang="en-US" altLang="zh-CN" sz="3600" b="1" dirty="0" smtClean="0">
              <a:solidFill>
                <a:schemeClr val="accent4">
                  <a:lumMod val="75000"/>
                </a:schemeClr>
              </a:solidFill>
              <a:latin typeface="Ink Free" panose="03080402000500000000" pitchFamily="6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838" y="838835"/>
            <a:ext cx="5937194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73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161547" y="493294"/>
            <a:ext cx="5905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I just wanna ride,</a:t>
            </a:r>
            <a:endParaRPr lang="zh-CN" altLang="en-US" sz="3600" b="1" dirty="0">
              <a:solidFill>
                <a:schemeClr val="accent4">
                  <a:lumMod val="75000"/>
                </a:schemeClr>
              </a:solidFill>
              <a:latin typeface="Ink Free" panose="03080402000500000000" pitchFamily="66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120" y="1852864"/>
            <a:ext cx="5865993" cy="4319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8000">
        <p14:reveal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378328" y="5067433"/>
            <a:ext cx="100323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Get on my bike and ride.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332" y="874847"/>
            <a:ext cx="5197640" cy="3898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">
        <p14:reveal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67730" y="2227489"/>
            <a:ext cx="70631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Some people think </a:t>
            </a:r>
            <a:endParaRPr lang="en-US" altLang="zh-CN" sz="3600" b="1" dirty="0" smtClean="0">
              <a:solidFill>
                <a:schemeClr val="accent4">
                  <a:lumMod val="75000"/>
                </a:schemeClr>
              </a:solidFill>
              <a:latin typeface="Ink Free" panose="03080402000500000000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you＇ve </a:t>
            </a: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got to </a:t>
            </a:r>
            <a:endParaRPr lang="en-US" altLang="zh-CN" sz="3600" b="1" dirty="0" smtClean="0">
              <a:solidFill>
                <a:schemeClr val="accent4">
                  <a:lumMod val="75000"/>
                </a:schemeClr>
              </a:solidFill>
              <a:latin typeface="Ink Free" panose="03080402000500000000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like </a:t>
            </a: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your life one way,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9" b="-4491"/>
          <a:stretch/>
        </p:blipFill>
        <p:spPr>
          <a:xfrm>
            <a:off x="6319156" y="555172"/>
            <a:ext cx="3652157" cy="5242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500">
        <p14:reveal/>
      </p:transition>
    </mc:Choice>
    <mc:Fallback>
      <p:transition spd="slow" advClick="0" advTm="5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04486" y="876705"/>
            <a:ext cx="100323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  <a:sym typeface="+mn-ea"/>
              </a:rPr>
              <a:t>I disagree.</a:t>
            </a:r>
            <a:endParaRPr lang="en-US" altLang="zh-CN" sz="3600" b="1" dirty="0" smtClean="0">
              <a:solidFill>
                <a:schemeClr val="accent4">
                  <a:lumMod val="75000"/>
                </a:schemeClr>
              </a:solidFill>
              <a:latin typeface="Ink Free" panose="03080402000500000000" pitchFamily="6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844" y="1798725"/>
            <a:ext cx="6051096" cy="39447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">
        <p14:reveal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4A2318"/>
      </a:dk2>
      <a:lt2>
        <a:srgbClr val="EDECEB"/>
      </a:lt2>
      <a:accent1>
        <a:srgbClr val="F3C82E"/>
      </a:accent1>
      <a:accent2>
        <a:srgbClr val="A26176"/>
      </a:accent2>
      <a:accent3>
        <a:srgbClr val="74A94E"/>
      </a:accent3>
      <a:accent4>
        <a:srgbClr val="188E8D"/>
      </a:accent4>
      <a:accent5>
        <a:srgbClr val="EE913A"/>
      </a:accent5>
      <a:accent6>
        <a:srgbClr val="DF5D4A"/>
      </a:accent6>
      <a:hlink>
        <a:srgbClr val="188E8D"/>
      </a:hlink>
      <a:folHlink>
        <a:srgbClr val="A26176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TM10001105[[fn=裁剪]]</Template>
  <TotalTime>273</TotalTime>
  <Words>177</Words>
  <Application>Microsoft Office PowerPoint</Application>
  <PresentationFormat>宽屏</PresentationFormat>
  <Paragraphs>29</Paragraphs>
  <Slides>20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7" baseType="lpstr">
      <vt:lpstr>Tekton Pro</vt:lpstr>
      <vt:lpstr>华文行楷</vt:lpstr>
      <vt:lpstr>华文楷体</vt:lpstr>
      <vt:lpstr>微软雅黑</vt:lpstr>
      <vt:lpstr>Franklin Gothic Book</vt:lpstr>
      <vt:lpstr>Ink Free</vt:lpstr>
      <vt:lpstr>Crop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陈 恺欣</dc:creator>
  <cp:lastModifiedBy>陈 恺欣</cp:lastModifiedBy>
  <cp:revision>25</cp:revision>
  <dcterms:created xsi:type="dcterms:W3CDTF">2018-08-28T16:49:00Z</dcterms:created>
  <dcterms:modified xsi:type="dcterms:W3CDTF">2018-08-29T15:17:37Z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