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69" r:id="rId3"/>
    <p:sldId id="267" r:id="rId5"/>
    <p:sldId id="257" r:id="rId6"/>
    <p:sldId id="264" r:id="rId7"/>
    <p:sldId id="259" r:id="rId8"/>
    <p:sldId id="266" r:id="rId9"/>
    <p:sldId id="263" r:id="rId10"/>
    <p:sldId id="270" r:id="rId11"/>
    <p:sldId id="262" r:id="rId12"/>
    <p:sldId id="25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11432" r="1658" b="-513"/>
          <a:stretch>
            <a:fillRect/>
          </a:stretch>
        </p:blipFill>
        <p:spPr>
          <a:xfrm>
            <a:off x="-41275" y="-33020"/>
            <a:ext cx="12232005" cy="6924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180" y="3182620"/>
            <a:ext cx="3892550" cy="3509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385" y="2442210"/>
            <a:ext cx="475424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U8L3 Marco Polo</a:t>
            </a:r>
            <a:endParaRPr lang="zh-CN" altLang="zh-CN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Song: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sym typeface="+mn-ea"/>
              </a:rPr>
              <a:t> A Place called Xanadu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Singer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：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Teri Wood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Editor: 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宋体" panose="02010600030101010101" pitchFamily="2" charset="-122"/>
                <a:cs typeface="Verdana" panose="020B0604030504040204" pitchFamily="34" charset="0"/>
                <a:sym typeface="+mn-ea"/>
              </a:rPr>
              <a:t>刘星雨</a:t>
            </a:r>
            <a:endParaRPr lang="zh-CN" altLang="zh-CN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学号：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20162180141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Various Artists - A Place Called Xanadu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035" y="504825"/>
            <a:ext cx="495300" cy="4953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numSld="999" showWhenStopped="0">
                <p:cTn id="21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_428_2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85" y="3175"/>
            <a:ext cx="12212320" cy="68484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15390" y="619125"/>
            <a:ext cx="88601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sym typeface="+mn-ea"/>
              </a:rPr>
              <a:t>A way so far no matter where you are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  <a:p>
            <a:pPr algn="l"/>
            <a:r>
              <a:rPr lang="zh-CN" altLang="en-US" sz="2800" b="1">
                <a:solidFill>
                  <a:schemeClr val="bg1"/>
                </a:solidFill>
                <a:sym typeface="+mn-ea"/>
              </a:rPr>
              <a:t>Your heart remains in Xanadu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934c615fef5761c4"/>
          <p:cNvPicPr>
            <a:picLocks noChangeAspect="1"/>
          </p:cNvPicPr>
          <p:nvPr/>
        </p:nvPicPr>
        <p:blipFill>
          <a:blip r:embed="rId1"/>
          <a:srcRect t="11878" r="1427"/>
          <a:stretch>
            <a:fillRect/>
          </a:stretch>
        </p:blipFill>
        <p:spPr>
          <a:xfrm>
            <a:off x="-15875" y="-20320"/>
            <a:ext cx="12223750" cy="68986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1825" y="5483225"/>
            <a:ext cx="8104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</a:rPr>
              <a:t>If you look to the east you'll see a new star</a:t>
            </a:r>
            <a:endParaRPr lang="zh-CN" altLang="en-US" sz="2800" b="1">
              <a:solidFill>
                <a:schemeClr val="bg1"/>
              </a:solidFill>
            </a:endParaRPr>
          </a:p>
          <a:p>
            <a:pPr algn="l"/>
            <a:r>
              <a:rPr lang="zh-CN" altLang="en-US" sz="2800" b="1">
                <a:solidFill>
                  <a:schemeClr val="bg1"/>
                </a:solidFill>
              </a:rPr>
              <a:t>Shining high in the evening sky for you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" y="-3175"/>
            <a:ext cx="9643110" cy="6845935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-3175"/>
            <a:ext cx="6088380" cy="68459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15390" y="619125"/>
            <a:ext cx="8860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sym typeface="+mn-ea"/>
              </a:rPr>
              <a:t>You'll see that star no matter where you are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1700059239d74354b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6515" y="-33655"/>
            <a:ext cx="12132310" cy="69259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670" y="29845"/>
            <a:ext cx="12132945" cy="86423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670" y="-33655"/>
            <a:ext cx="116420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/>
              <a:t>If you've a heart that's brave and true</a:t>
            </a:r>
            <a:endParaRPr lang="zh-CN" altLang="en-US" sz="2800"/>
          </a:p>
          <a:p>
            <a:pPr algn="l"/>
            <a:endParaRPr lang="zh-CN" altLang="en-US" sz="28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e49d143db004e7187e82b78e8049ae0_th"/>
          <p:cNvPicPr>
            <a:picLocks noChangeAspect="1"/>
          </p:cNvPicPr>
          <p:nvPr/>
        </p:nvPicPr>
        <p:blipFill>
          <a:blip r:embed="rId1"/>
          <a:srcRect r="130" b="10272"/>
          <a:stretch>
            <a:fillRect/>
          </a:stretch>
        </p:blipFill>
        <p:spPr>
          <a:xfrm>
            <a:off x="-46355" y="18415"/>
            <a:ext cx="12118975" cy="68218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670" y="-34290"/>
            <a:ext cx="1164209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/>
              <a:t>You will go on a journey filled with wonders</a:t>
            </a:r>
            <a:endParaRPr lang="zh-CN" altLang="en-US" sz="3600"/>
          </a:p>
          <a:p>
            <a:pPr algn="l"/>
            <a:r>
              <a:rPr lang="zh-CN" altLang="en-US" sz="3600"/>
              <a:t>Off to places beautiful and new</a:t>
            </a:r>
            <a:endParaRPr lang="zh-CN" altLang="en-US" sz="3600"/>
          </a:p>
          <a:p>
            <a:pPr algn="l"/>
            <a:endParaRPr lang="zh-CN" altLang="en-US" sz="2800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13005433730891442988150843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10" y="9525"/>
            <a:ext cx="12158345" cy="68395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1685" y="175895"/>
            <a:ext cx="628205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You'll find your way by trying every day</a:t>
            </a:r>
            <a:endParaRPr lang="zh-CN" altLang="en-US" sz="2800"/>
          </a:p>
          <a:p>
            <a:pPr algn="l"/>
            <a:r>
              <a:rPr lang="zh-CN" altLang="en-US" sz="2800"/>
              <a:t>To reach a place called Xanadu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11430"/>
            <a:ext cx="12209780" cy="6835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7250" y="287655"/>
            <a:ext cx="702310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solidFill>
                  <a:schemeClr val="tx1"/>
                </a:solidFill>
              </a:rPr>
              <a:t>Got the world to showing many wonders </a:t>
            </a:r>
            <a:endParaRPr lang="zh-CN" altLang="en-US" sz="2800">
              <a:solidFill>
                <a:schemeClr val="tx1"/>
              </a:solidFill>
            </a:endParaRPr>
          </a:p>
          <a:p>
            <a:pPr algn="l"/>
            <a:r>
              <a:rPr lang="zh-CN" altLang="en-US" sz="2800">
                <a:solidFill>
                  <a:schemeClr val="tx1"/>
                </a:solidFill>
              </a:rPr>
              <a:t>And the field that heading you are not worn</a:t>
            </a:r>
            <a:r>
              <a:rPr lang="zh-CN" altLang="en-US"/>
              <a:t> 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635"/>
            <a:ext cx="12213590" cy="68433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9230" y="355600"/>
            <a:ext cx="933577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You’ll find what’s true and what life really means to you</a:t>
            </a:r>
            <a:endParaRPr lang="zh-CN" altLang="en-US" sz="2800"/>
          </a:p>
          <a:p>
            <a:pPr algn="l"/>
            <a:r>
              <a:rPr lang="zh-CN" altLang="en-US" sz="2800"/>
              <a:t>So let your heart and spirit soar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2766230_14424595399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25400"/>
            <a:ext cx="12567285" cy="6807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0365" y="365760"/>
            <a:ext cx="628205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olidFill>
                  <a:schemeClr val="bg1"/>
                </a:solidFill>
              </a:rPr>
              <a:t>Go with courage strength and understanding </a:t>
            </a:r>
            <a:endParaRPr lang="zh-CN" altLang="en-US" sz="2400">
              <a:solidFill>
                <a:schemeClr val="bg1"/>
              </a:solidFill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</a:rPr>
              <a:t>Now that I will always think of you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WPS 演示</Application>
  <PresentationFormat>宽屏</PresentationFormat>
  <Paragraphs>33</Paragraphs>
  <Slides>10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黑体</vt:lpstr>
      <vt:lpstr>Book Antiqua</vt:lpstr>
      <vt:lpstr>Verdana</vt:lpstr>
      <vt:lpstr>Calibri</vt:lpstr>
      <vt:lpstr>微软雅黑</vt:lpstr>
      <vt:lpstr>Segoe Print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刘特攻</cp:lastModifiedBy>
  <cp:revision>5</cp:revision>
  <dcterms:created xsi:type="dcterms:W3CDTF">2018-03-01T02:03:00Z</dcterms:created>
  <dcterms:modified xsi:type="dcterms:W3CDTF">2018-08-31T14:35:17Z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