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F2E6-03D5-4769-B874-D0C3936B1619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0938-9B68-4BE4-9A15-52DA2BFAD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16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0938-9B68-4BE4-9A15-52DA2BFAD7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4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0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4262-5A45-471C-B386-7506A63C3CF4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60E8-A8B2-4A30-AA5A-D5CE40466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Click="0" advTm="8000"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E889A1-C8F3-42E8-B835-9EBE84DB8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BEECB8D-E825-495E-B758-F444DD813F67}"/>
              </a:ext>
            </a:extLst>
          </p:cNvPr>
          <p:cNvSpPr txBox="1"/>
          <p:nvPr/>
        </p:nvSpPr>
        <p:spPr>
          <a:xfrm>
            <a:off x="2493498" y="3312800"/>
            <a:ext cx="4343401" cy="1414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北京师范大学，英语必修三，</a:t>
            </a: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U8L2,Extreme Sports</a:t>
            </a:r>
          </a:p>
          <a:p>
            <a:pPr>
              <a:lnSpc>
                <a:spcPct val="150000"/>
              </a:lnSpc>
            </a:pP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Song:</a:t>
            </a: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Jump</a:t>
            </a:r>
          </a:p>
          <a:p>
            <a:pPr>
              <a:lnSpc>
                <a:spcPct val="150000"/>
              </a:lnSpc>
            </a:pP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Singer</a:t>
            </a:r>
            <a:r>
              <a:rPr lang="zh-CN" altLang="en-US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：</a:t>
            </a: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Madonna</a:t>
            </a:r>
          </a:p>
          <a:p>
            <a:pPr>
              <a:lnSpc>
                <a:spcPct val="150000"/>
              </a:lnSpc>
            </a:pP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Editor: </a:t>
            </a:r>
            <a:r>
              <a:rPr lang="zh-CN" altLang="en-US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孙莹</a:t>
            </a:r>
            <a:r>
              <a:rPr lang="en-US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zh-CN" altLang="zh-CN" sz="1013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单位：</a:t>
            </a:r>
            <a:r>
              <a:rPr lang="zh-CN" altLang="zh-CN" sz="1013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华南师范大学</a:t>
            </a:r>
          </a:p>
        </p:txBody>
      </p:sp>
      <p:pic>
        <p:nvPicPr>
          <p:cNvPr id="5" name="Madonna - Jump">
            <a:hlinkClick r:id="" action="ppaction://media"/>
            <a:extLst>
              <a:ext uri="{FF2B5EF4-FFF2-40B4-BE49-F238E27FC236}">
                <a16:creationId xmlns:a16="http://schemas.microsoft.com/office/drawing/2014/main" id="{5566D152-CC4F-4904-916A-6B1DBC74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2536" y="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59988C-4097-4C74-B332-EDC1699A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E8E03CA-19C5-4946-B0B6-95C32B1D2495}"/>
              </a:ext>
            </a:extLst>
          </p:cNvPr>
          <p:cNvSpPr/>
          <p:nvPr/>
        </p:nvSpPr>
        <p:spPr>
          <a:xfrm>
            <a:off x="805815" y="154305"/>
            <a:ext cx="757809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And life's gonna drop you down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Like the limbs of a tree</a:t>
            </a:r>
          </a:p>
        </p:txBody>
      </p:sp>
    </p:spTree>
    <p:extLst>
      <p:ext uri="{BB962C8B-B14F-4D97-AF65-F5344CB8AC3E}">
        <p14:creationId xmlns:p14="http://schemas.microsoft.com/office/powerpoint/2010/main" val="21213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AAC0A4F-CBE2-4432-8522-F6D629E4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CFDAD5F-331A-453F-A09F-3225642ED4CF}"/>
              </a:ext>
            </a:extLst>
          </p:cNvPr>
          <p:cNvSpPr/>
          <p:nvPr/>
        </p:nvSpPr>
        <p:spPr>
          <a:xfrm>
            <a:off x="583810" y="142435"/>
            <a:ext cx="7976381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It sways and it swings and it bends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Until it makes you see</a:t>
            </a:r>
          </a:p>
        </p:txBody>
      </p:sp>
    </p:spTree>
    <p:extLst>
      <p:ext uri="{BB962C8B-B14F-4D97-AF65-F5344CB8AC3E}">
        <p14:creationId xmlns:p14="http://schemas.microsoft.com/office/powerpoint/2010/main" val="37237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10469D-7BFD-4CEA-BBFC-5520F1B5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23ACB13-4310-4576-B3BB-79879337BB3F}"/>
              </a:ext>
            </a:extLst>
          </p:cNvPr>
          <p:cNvSpPr/>
          <p:nvPr/>
        </p:nvSpPr>
        <p:spPr>
          <a:xfrm>
            <a:off x="560070" y="3773219"/>
            <a:ext cx="80238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Are you ready to jump 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Don't ever look back' oh baby</a:t>
            </a:r>
          </a:p>
        </p:txBody>
      </p:sp>
    </p:spTree>
    <p:extLst>
      <p:ext uri="{BB962C8B-B14F-4D97-AF65-F5344CB8AC3E}">
        <p14:creationId xmlns:p14="http://schemas.microsoft.com/office/powerpoint/2010/main" val="16029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500">
        <p:cut/>
      </p:transition>
    </mc:Choice>
    <mc:Fallback xmlns="">
      <p:transition advClick="0" advTm="8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98F623-87F5-4931-8B65-6A49B747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8126570-2A73-418D-BC50-63771D0592EB}"/>
              </a:ext>
            </a:extLst>
          </p:cNvPr>
          <p:cNvSpPr/>
          <p:nvPr/>
        </p:nvSpPr>
        <p:spPr>
          <a:xfrm>
            <a:off x="782955" y="3935437"/>
            <a:ext cx="7578090" cy="1103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dirty="0">
                <a:solidFill>
                  <a:prstClr val="black"/>
                </a:solidFill>
                <a:latin typeface="Lucida Calligraphy" panose="03010101010101010101" pitchFamily="66" charset="0"/>
              </a:rPr>
              <a:t>Yes' I'm ready to jump</a:t>
            </a:r>
          </a:p>
          <a:p>
            <a:pPr lvl="0" algn="ctr"/>
            <a:r>
              <a:rPr lang="en-US" altLang="zh-CN" sz="2100" dirty="0">
                <a:solidFill>
                  <a:prstClr val="black"/>
                </a:solidFill>
                <a:latin typeface="Lucida Calligraphy" panose="03010101010101010101" pitchFamily="66" charset="0"/>
              </a:rPr>
              <a:t>Just take my hands</a:t>
            </a:r>
          </a:p>
          <a:p>
            <a:pPr lvl="0" algn="ctr"/>
            <a:r>
              <a:rPr lang="en-US" altLang="zh-CN" sz="2100" dirty="0">
                <a:solidFill>
                  <a:prstClr val="black"/>
                </a:solidFill>
                <a:latin typeface="Lucida Calligraphy" panose="03010101010101010101" pitchFamily="66" charset="0"/>
              </a:rPr>
              <a:t>Get ready to' are you ready </a:t>
            </a:r>
          </a:p>
        </p:txBody>
      </p:sp>
    </p:spTree>
    <p:extLst>
      <p:ext uri="{BB962C8B-B14F-4D97-AF65-F5344CB8AC3E}">
        <p14:creationId xmlns:p14="http://schemas.microsoft.com/office/powerpoint/2010/main" val="1650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>
        <p:cut/>
      </p:transition>
    </mc:Choice>
    <mc:Fallback xmlns="">
      <p:transition advClick="0" advTm="2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B34BD6-241D-4038-AA56-5482C6FE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AFC6A5B-E121-4338-A71F-1B3D3AE82877}"/>
              </a:ext>
            </a:extLst>
          </p:cNvPr>
          <p:cNvSpPr/>
          <p:nvPr/>
        </p:nvSpPr>
        <p:spPr>
          <a:xfrm>
            <a:off x="877912" y="189914"/>
            <a:ext cx="7578090" cy="1103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dirty="0">
                <a:solidFill>
                  <a:prstClr val="black"/>
                </a:solidFill>
                <a:latin typeface="Lucida Calligraphy" panose="03010101010101010101" pitchFamily="66" charset="0"/>
              </a:rPr>
              <a:t>All work and no fighting'</a:t>
            </a:r>
          </a:p>
          <a:p>
            <a:pPr lvl="0" algn="ctr"/>
            <a:r>
              <a:rPr lang="en-US" altLang="zh-CN" sz="2100" dirty="0">
                <a:solidFill>
                  <a:prstClr val="black"/>
                </a:solidFill>
                <a:latin typeface="Lucida Calligraphy" panose="03010101010101010101" pitchFamily="66" charset="0"/>
              </a:rPr>
              <a:t>I'll find a place of my own</a:t>
            </a:r>
          </a:p>
        </p:txBody>
      </p:sp>
    </p:spTree>
    <p:extLst>
      <p:ext uri="{BB962C8B-B14F-4D97-AF65-F5344CB8AC3E}">
        <p14:creationId xmlns:p14="http://schemas.microsoft.com/office/powerpoint/2010/main" val="405700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00">
        <p:cut/>
      </p:transition>
    </mc:Choice>
    <mc:Fallback>
      <p:transition advClick="0" advTm="6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61C82B-E5FD-4686-AF37-F2AD653F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271169B-A113-4DDC-B9B3-772003AA4EF8}"/>
              </a:ext>
            </a:extLst>
          </p:cNvPr>
          <p:cNvSpPr/>
          <p:nvPr/>
        </p:nvSpPr>
        <p:spPr>
          <a:xfrm>
            <a:off x="560070" y="3920929"/>
            <a:ext cx="80238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It sways and it swings and it bends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Until you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430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>
        <p:cut/>
      </p:transition>
    </mc:Choice>
    <mc:Fallback>
      <p:transition advClick="0" advTm="7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E39AA-59C4-4DE8-A7BC-3DB58C07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925ED8C-DA0B-4E60-BF26-78C7DE80CDD8}"/>
              </a:ext>
            </a:extLst>
          </p:cNvPr>
          <p:cNvSpPr/>
          <p:nvPr/>
        </p:nvSpPr>
        <p:spPr>
          <a:xfrm>
            <a:off x="602273" y="474785"/>
            <a:ext cx="5654333" cy="6501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 can make alone</a:t>
            </a:r>
          </a:p>
        </p:txBody>
      </p:sp>
    </p:spTree>
    <p:extLst>
      <p:ext uri="{BB962C8B-B14F-4D97-AF65-F5344CB8AC3E}">
        <p14:creationId xmlns:p14="http://schemas.microsoft.com/office/powerpoint/2010/main" val="25104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500">
        <p:cut/>
      </p:transition>
    </mc:Choice>
    <mc:Fallback xmlns="">
      <p:transition advClick="0" advTm="16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FFA1E4-ED13-487A-B3A5-47A76E54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68B0E0F-E617-4017-9597-4B8AE12007DB}"/>
              </a:ext>
            </a:extLst>
          </p:cNvPr>
          <p:cNvSpPr/>
          <p:nvPr/>
        </p:nvSpPr>
        <p:spPr>
          <a:xfrm>
            <a:off x="560070" y="3868177"/>
            <a:ext cx="80238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Are you ready to jump 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Don't ever look back' oh baby</a:t>
            </a:r>
          </a:p>
        </p:txBody>
      </p:sp>
    </p:spTree>
    <p:extLst>
      <p:ext uri="{BB962C8B-B14F-4D97-AF65-F5344CB8AC3E}">
        <p14:creationId xmlns:p14="http://schemas.microsoft.com/office/powerpoint/2010/main" val="11869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500">
        <p:cut/>
      </p:transition>
    </mc:Choice>
    <mc:Fallback xmlns="">
      <p:transition advClick="0" advTm="8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F21DE3-F4EA-4BDE-9D85-90C6F730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9559A49-46BE-42C0-8F93-80159AC7648B}"/>
              </a:ext>
            </a:extLst>
          </p:cNvPr>
          <p:cNvSpPr/>
          <p:nvPr/>
        </p:nvSpPr>
        <p:spPr>
          <a:xfrm>
            <a:off x="765810" y="3895871"/>
            <a:ext cx="761238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Yes' I'm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Just take my hands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</p:txBody>
      </p:sp>
    </p:spTree>
    <p:extLst>
      <p:ext uri="{BB962C8B-B14F-4D97-AF65-F5344CB8AC3E}">
        <p14:creationId xmlns:p14="http://schemas.microsoft.com/office/powerpoint/2010/main" val="30534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89F2CC-AF37-464C-B248-C7EB5317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5AF5F33-5977-448A-B4BE-A376C8D2379E}"/>
              </a:ext>
            </a:extLst>
          </p:cNvPr>
          <p:cNvSpPr/>
          <p:nvPr/>
        </p:nvSpPr>
        <p:spPr>
          <a:xfrm>
            <a:off x="560070" y="3868177"/>
            <a:ext cx="80238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Are you ready to jump 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Don't ever look back' oh baby</a:t>
            </a:r>
          </a:p>
        </p:txBody>
      </p:sp>
    </p:spTree>
    <p:extLst>
      <p:ext uri="{BB962C8B-B14F-4D97-AF65-F5344CB8AC3E}">
        <p14:creationId xmlns:p14="http://schemas.microsoft.com/office/powerpoint/2010/main" val="3872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6AF205-A853-4A0E-9888-2CB279A9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507578-6DCE-4A06-86BF-0E2672E41C04}"/>
              </a:ext>
            </a:extLst>
          </p:cNvPr>
          <p:cNvSpPr/>
          <p:nvPr/>
        </p:nvSpPr>
        <p:spPr>
          <a:xfrm>
            <a:off x="1183005" y="154305"/>
            <a:ext cx="744093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 haven't got much time to waste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It's time to make my way</a:t>
            </a:r>
          </a:p>
        </p:txBody>
      </p:sp>
    </p:spTree>
    <p:extLst>
      <p:ext uri="{BB962C8B-B14F-4D97-AF65-F5344CB8AC3E}">
        <p14:creationId xmlns:p14="http://schemas.microsoft.com/office/powerpoint/2010/main" val="3194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1E2555-AA75-4A96-9D30-E1D1C897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2BB7DB-911C-4DC8-9409-2AD4D1502BAF}"/>
              </a:ext>
            </a:extLst>
          </p:cNvPr>
          <p:cNvSpPr/>
          <p:nvPr/>
        </p:nvSpPr>
        <p:spPr>
          <a:xfrm>
            <a:off x="765810" y="3895871"/>
            <a:ext cx="761238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Yes' I'm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Just take my hands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to' are you ready</a:t>
            </a:r>
          </a:p>
        </p:txBody>
      </p:sp>
    </p:spTree>
    <p:extLst>
      <p:ext uri="{BB962C8B-B14F-4D97-AF65-F5344CB8AC3E}">
        <p14:creationId xmlns:p14="http://schemas.microsoft.com/office/powerpoint/2010/main" val="217405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cut/>
      </p:transition>
    </mc:Choice>
    <mc:Fallback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6E8425E-6FEA-48A0-9657-C141228B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182062-C9E8-4828-B51D-CBBFF89E5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" y="73855"/>
            <a:ext cx="3211830" cy="17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81A9A5-3F79-4360-B8CF-F009D835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ED8063-A232-47B7-A0EA-48CBC7EA424C}"/>
              </a:ext>
            </a:extLst>
          </p:cNvPr>
          <p:cNvSpPr/>
          <p:nvPr/>
        </p:nvSpPr>
        <p:spPr>
          <a:xfrm>
            <a:off x="2314575" y="154305"/>
            <a:ext cx="63093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I'm not afraid I'll face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But I'm afraid to stay</a:t>
            </a:r>
          </a:p>
        </p:txBody>
      </p:sp>
    </p:spTree>
    <p:extLst>
      <p:ext uri="{BB962C8B-B14F-4D97-AF65-F5344CB8AC3E}">
        <p14:creationId xmlns:p14="http://schemas.microsoft.com/office/powerpoint/2010/main" val="3351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42FAB8-59EA-4A02-9E06-C6ED31A70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46F896C-932F-4D8D-A59A-47F4F2B2C4AB}"/>
              </a:ext>
            </a:extLst>
          </p:cNvPr>
          <p:cNvSpPr/>
          <p:nvPr/>
        </p:nvSpPr>
        <p:spPr>
          <a:xfrm>
            <a:off x="497205" y="154305"/>
            <a:ext cx="812673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I'm going down my own road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And I can make it alone</a:t>
            </a:r>
          </a:p>
        </p:txBody>
      </p:sp>
    </p:spTree>
    <p:extLst>
      <p:ext uri="{BB962C8B-B14F-4D97-AF65-F5344CB8AC3E}">
        <p14:creationId xmlns:p14="http://schemas.microsoft.com/office/powerpoint/2010/main" val="38588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E1A0206-E104-4A4C-9F08-F41623C9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DD87DD-4110-48B1-B145-AD6D0BDC16CE}"/>
              </a:ext>
            </a:extLst>
          </p:cNvPr>
          <p:cNvSpPr/>
          <p:nvPr/>
        </p:nvSpPr>
        <p:spPr>
          <a:xfrm>
            <a:off x="497205" y="154305"/>
            <a:ext cx="812673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All work and no fighting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I'll find a place of my own</a:t>
            </a:r>
          </a:p>
        </p:txBody>
      </p:sp>
    </p:spTree>
    <p:extLst>
      <p:ext uri="{BB962C8B-B14F-4D97-AF65-F5344CB8AC3E}">
        <p14:creationId xmlns:p14="http://schemas.microsoft.com/office/powerpoint/2010/main" val="42663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500">
        <p:cut/>
      </p:transition>
    </mc:Choice>
    <mc:Fallback xmlns="">
      <p:transition advClick="0" advTm="8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27B5C2-3D1A-4F75-A282-F8C44AD6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8862D3F-AB50-466F-B9C2-18372B71DB4B}"/>
              </a:ext>
            </a:extLst>
          </p:cNvPr>
          <p:cNvSpPr/>
          <p:nvPr/>
        </p:nvSpPr>
        <p:spPr>
          <a:xfrm>
            <a:off x="497205" y="154305"/>
            <a:ext cx="802386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Are you ready to jump 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Don't ever look back' oh baby</a:t>
            </a:r>
          </a:p>
        </p:txBody>
      </p:sp>
    </p:spTree>
    <p:extLst>
      <p:ext uri="{BB962C8B-B14F-4D97-AF65-F5344CB8AC3E}">
        <p14:creationId xmlns:p14="http://schemas.microsoft.com/office/powerpoint/2010/main" val="18143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500"/>
    </mc:Choice>
    <mc:Fallback xmlns="">
      <p:transition advClick="0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95F91A-A842-4494-B52F-687754FD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B904644-EF3A-4E95-85F6-437A3B5C935E}"/>
              </a:ext>
            </a:extLst>
          </p:cNvPr>
          <p:cNvSpPr/>
          <p:nvPr/>
        </p:nvSpPr>
        <p:spPr>
          <a:xfrm>
            <a:off x="925830" y="171450"/>
            <a:ext cx="761238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Yes' I'm ready to jump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Just take my hands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Get ready to jump</a:t>
            </a:r>
          </a:p>
        </p:txBody>
      </p:sp>
    </p:spTree>
    <p:extLst>
      <p:ext uri="{BB962C8B-B14F-4D97-AF65-F5344CB8AC3E}">
        <p14:creationId xmlns:p14="http://schemas.microsoft.com/office/powerpoint/2010/main" val="2939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0AAB89-CE3C-4978-B59D-8DD427B8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0C85831-6BAE-42E8-9EF0-BD98ECB08B3A}"/>
              </a:ext>
            </a:extLst>
          </p:cNvPr>
          <p:cNvSpPr/>
          <p:nvPr/>
        </p:nvSpPr>
        <p:spPr>
          <a:xfrm>
            <a:off x="805815" y="154305"/>
            <a:ext cx="757809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We learned our lesson from the start'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My sisters and me</a:t>
            </a:r>
          </a:p>
        </p:txBody>
      </p:sp>
    </p:spTree>
    <p:extLst>
      <p:ext uri="{BB962C8B-B14F-4D97-AF65-F5344CB8AC3E}">
        <p14:creationId xmlns:p14="http://schemas.microsoft.com/office/powerpoint/2010/main" val="31280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6D5785-A0ED-42A2-8ECD-568659FA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B5664EC-B5F1-4F3B-9891-C27BD11D2CB3}"/>
              </a:ext>
            </a:extLst>
          </p:cNvPr>
          <p:cNvSpPr/>
          <p:nvPr/>
        </p:nvSpPr>
        <p:spPr>
          <a:xfrm>
            <a:off x="805815" y="154305"/>
            <a:ext cx="7578090" cy="1097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The only thing you can</a:t>
            </a:r>
          </a:p>
          <a:p>
            <a:pPr algn="ctr"/>
            <a:r>
              <a:rPr lang="en-US" altLang="zh-CN" sz="2100" dirty="0">
                <a:solidFill>
                  <a:schemeClr val="tx1"/>
                </a:solidFill>
                <a:latin typeface="Lucida Calligraphy" panose="03010101010101010101" pitchFamily="66" charset="0"/>
              </a:rPr>
              <a:t>Depend on is your family</a:t>
            </a:r>
          </a:p>
        </p:txBody>
      </p:sp>
    </p:spTree>
    <p:extLst>
      <p:ext uri="{BB962C8B-B14F-4D97-AF65-F5344CB8AC3E}">
        <p14:creationId xmlns:p14="http://schemas.microsoft.com/office/powerpoint/2010/main" val="3721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276</Words>
  <Application>Microsoft Office PowerPoint</Application>
  <PresentationFormat>全屏显示(16:9)</PresentationFormat>
  <Paragraphs>51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Arial</vt:lpstr>
      <vt:lpstr>Book Antiqua</vt:lpstr>
      <vt:lpstr>Calibri</vt:lpstr>
      <vt:lpstr>Calibri Light</vt:lpstr>
      <vt:lpstr>Lucida Calligraphy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 ying</dc:creator>
  <cp:lastModifiedBy>sun ying</cp:lastModifiedBy>
  <cp:revision>34</cp:revision>
  <dcterms:created xsi:type="dcterms:W3CDTF">2018-08-22T09:27:45Z</dcterms:created>
  <dcterms:modified xsi:type="dcterms:W3CDTF">2018-08-24T13:55:57Z</dcterms:modified>
</cp:coreProperties>
</file>