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m4a" ContentType="audi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82" r:id="rId2"/>
    <p:sldId id="257" r:id="rId3"/>
    <p:sldId id="283" r:id="rId4"/>
    <p:sldId id="287" r:id="rId5"/>
    <p:sldId id="290" r:id="rId6"/>
    <p:sldId id="291" r:id="rId7"/>
    <p:sldId id="292" r:id="rId8"/>
    <p:sldId id="293" r:id="rId9"/>
    <p:sldId id="294" r:id="rId10"/>
    <p:sldId id="295" r:id="rId11"/>
    <p:sldId id="300" r:id="rId12"/>
    <p:sldId id="301" r:id="rId13"/>
    <p:sldId id="296" r:id="rId14"/>
    <p:sldId id="302" r:id="rId15"/>
    <p:sldId id="308" r:id="rId16"/>
    <p:sldId id="297" r:id="rId17"/>
    <p:sldId id="309" r:id="rId18"/>
    <p:sldId id="310" r:id="rId19"/>
    <p:sldId id="298" r:id="rId20"/>
    <p:sldId id="306" r:id="rId21"/>
    <p:sldId id="311" r:id="rId22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99"/>
    <p:restoredTop sz="50076" autoAdjust="0"/>
  </p:normalViewPr>
  <p:slideViewPr>
    <p:cSldViewPr>
      <p:cViewPr varScale="1">
        <p:scale>
          <a:sx n="71" d="100"/>
          <a:sy n="71" d="100"/>
        </p:scale>
        <p:origin x="148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F131-77CB-4772-AA0D-A78124129377}" type="datetimeFigureOut">
              <a:rPr lang="zh-CN" altLang="en-US" smtClean="0"/>
              <a:t>18/8/26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CD155-3AB3-49B1-9D24-358E45B0FE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74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F131-77CB-4772-AA0D-A78124129377}" type="datetimeFigureOut">
              <a:rPr lang="zh-CN" altLang="en-US" smtClean="0"/>
              <a:t>18/8/26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CD155-3AB3-49B1-9D24-358E45B0FE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2909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F131-77CB-4772-AA0D-A78124129377}" type="datetimeFigureOut">
              <a:rPr lang="zh-CN" altLang="en-US" smtClean="0"/>
              <a:t>18/8/26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CD155-3AB3-49B1-9D24-358E45B0FE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1402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F131-77CB-4772-AA0D-A78124129377}" type="datetimeFigureOut">
              <a:rPr lang="zh-CN" altLang="en-US" smtClean="0"/>
              <a:t>18/8/26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CD155-3AB3-49B1-9D24-358E45B0FE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4005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F131-77CB-4772-AA0D-A78124129377}" type="datetimeFigureOut">
              <a:rPr lang="zh-CN" altLang="en-US" smtClean="0"/>
              <a:t>18/8/26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CD155-3AB3-49B1-9D24-358E45B0FE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2779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F131-77CB-4772-AA0D-A78124129377}" type="datetimeFigureOut">
              <a:rPr lang="zh-CN" altLang="en-US" smtClean="0"/>
              <a:t>18/8/26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CD155-3AB3-49B1-9D24-358E45B0FE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8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F131-77CB-4772-AA0D-A78124129377}" type="datetimeFigureOut">
              <a:rPr lang="zh-CN" altLang="en-US" smtClean="0"/>
              <a:t>18/8/26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CD155-3AB3-49B1-9D24-358E45B0FE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870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F131-77CB-4772-AA0D-A78124129377}" type="datetimeFigureOut">
              <a:rPr lang="zh-CN" altLang="en-US" smtClean="0"/>
              <a:t>18/8/26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CD155-3AB3-49B1-9D24-358E45B0FE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3951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F131-77CB-4772-AA0D-A78124129377}" type="datetimeFigureOut">
              <a:rPr lang="zh-CN" altLang="en-US" smtClean="0"/>
              <a:t>18/8/26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CD155-3AB3-49B1-9D24-358E45B0FE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301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F131-77CB-4772-AA0D-A78124129377}" type="datetimeFigureOut">
              <a:rPr lang="zh-CN" altLang="en-US" smtClean="0"/>
              <a:t>18/8/26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CD155-3AB3-49B1-9D24-358E45B0FE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3185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F131-77CB-4772-AA0D-A78124129377}" type="datetimeFigureOut">
              <a:rPr lang="zh-CN" altLang="en-US" smtClean="0"/>
              <a:t>18/8/26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CD155-3AB3-49B1-9D24-358E45B0FE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6851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100000">
              <a:schemeClr val="tx2">
                <a:lumMod val="50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BF131-77CB-4772-AA0D-A78124129377}" type="datetimeFigureOut">
              <a:rPr lang="zh-CN" altLang="en-US" smtClean="0"/>
              <a:t>18/8/26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CD155-3AB3-49B1-9D24-358E45B0FE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790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21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21.png"/><Relationship Id="rId6" Type="http://schemas.openxmlformats.org/officeDocument/2006/relationships/image" Target="../media/image24.png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1059582"/>
            <a:ext cx="50405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smtClean="0">
                <a:solidFill>
                  <a:schemeClr val="bg1"/>
                </a:solidFill>
                <a:latin typeface="Tekton Pro" pitchFamily="34" charset="0"/>
              </a:rPr>
              <a:t> </a:t>
            </a:r>
            <a:r>
              <a:rPr lang="en-US" altLang="zh-CN" sz="2800" dirty="0" smtClean="0">
                <a:solidFill>
                  <a:schemeClr val="bg1"/>
                </a:solidFill>
                <a:latin typeface="Tekton Pro" pitchFamily="34" charset="0"/>
              </a:rPr>
              <a:t>U7L3</a:t>
            </a:r>
            <a:r>
              <a:rPr lang="zh-CN" altLang="en-US" sz="2800" dirty="0" smtClean="0">
                <a:solidFill>
                  <a:schemeClr val="bg1"/>
                </a:solidFill>
                <a:latin typeface="Tekton Pro" pitchFamily="34" charset="0"/>
              </a:rPr>
              <a:t>：</a:t>
            </a:r>
            <a:r>
              <a:rPr lang="en-US" altLang="zh-CN" sz="2800" dirty="0" smtClean="0">
                <a:solidFill>
                  <a:schemeClr val="bg1"/>
                </a:solidFill>
                <a:latin typeface="Tekton Pro" pitchFamily="34" charset="0"/>
              </a:rPr>
              <a:t>The Sea</a:t>
            </a:r>
          </a:p>
          <a:p>
            <a:pPr algn="ctr"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bg1"/>
                </a:solidFill>
                <a:latin typeface="Tekton Pro" pitchFamily="34" charset="0"/>
              </a:rPr>
              <a:t>Song: A Sailor Went to Sea</a:t>
            </a:r>
          </a:p>
          <a:p>
            <a:pPr algn="ctr"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bg1"/>
                </a:solidFill>
                <a:latin typeface="Tekton Pro" pitchFamily="34" charset="0"/>
              </a:rPr>
              <a:t>Singer</a:t>
            </a:r>
            <a:r>
              <a:rPr lang="en-US" altLang="zh-CN" sz="2800" dirty="0">
                <a:solidFill>
                  <a:schemeClr val="bg1"/>
                </a:solidFill>
                <a:latin typeface="Tekton Pro" pitchFamily="34" charset="0"/>
              </a:rPr>
              <a:t>: Play School</a:t>
            </a:r>
            <a:endParaRPr lang="zh-CN" altLang="en-US" sz="2800" dirty="0">
              <a:solidFill>
                <a:schemeClr val="bg1"/>
              </a:solidFill>
              <a:latin typeface="Tekton Pro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10204" y="3939902"/>
            <a:ext cx="2723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作者：宋亭羽</a:t>
            </a:r>
            <a:endParaRPr lang="en-US" altLang="zh-CN" dirty="0" smtClean="0">
              <a:solidFill>
                <a:schemeClr val="bg1"/>
              </a:solidFill>
              <a:latin typeface="华文新魏" pitchFamily="2" charset="-122"/>
              <a:ea typeface="华文新魏" pitchFamily="2" charset="-122"/>
            </a:endParaRPr>
          </a:p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单位：华南师范大学</a:t>
            </a:r>
            <a:endParaRPr lang="zh-CN" altLang="en-US" dirty="0">
              <a:solidFill>
                <a:schemeClr val="bg1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4" name="新录音 6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5536" y="-81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581"/>
    </mc:Choice>
    <mc:Fallback xmlns="">
      <p:transition spd="slow" advClick="0" advTm="95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8" objId="6"/>
        <p14:pauseEvt time="9581" objId="6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0B0F0">
                <a:lumMod val="98000"/>
              </a:srgbClr>
            </a:gs>
            <a:gs pos="100000">
              <a:schemeClr val="tx2">
                <a:lumMod val="50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444208" y="1779662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</a:rPr>
              <a:t>  </a:t>
            </a:r>
            <a:r>
              <a:rPr lang="en-US" altLang="zh-CN" sz="3600" dirty="0">
                <a:solidFill>
                  <a:schemeClr val="bg1"/>
                </a:solidFill>
              </a:rPr>
              <a:t>A turtle</a:t>
            </a:r>
            <a:r>
              <a:rPr lang="zh-CN" altLang="en-US" sz="3600" dirty="0" smtClean="0">
                <a:solidFill>
                  <a:schemeClr val="bg1"/>
                </a:solidFill>
              </a:rPr>
              <a:t>！</a:t>
            </a:r>
            <a:endParaRPr lang="zh-CN" altLang="zh-CN" sz="3600" dirty="0">
              <a:solidFill>
                <a:schemeClr val="bg1"/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" b="5502"/>
          <a:stretch/>
        </p:blipFill>
        <p:spPr>
          <a:xfrm>
            <a:off x="251520" y="638883"/>
            <a:ext cx="7144073" cy="432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75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699715" y="771550"/>
            <a:ext cx="2531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A sailor went to sea, sea, </a:t>
            </a:r>
            <a:r>
              <a:rPr lang="en-US" altLang="zh-CN" sz="2800" dirty="0" smtClean="0">
                <a:solidFill>
                  <a:schemeClr val="bg1"/>
                </a:solidFill>
              </a:rPr>
              <a:t>sea</a:t>
            </a:r>
            <a:endParaRPr lang="zh-CN" altLang="zh-CN" sz="2800" dirty="0">
              <a:solidFill>
                <a:schemeClr val="bg1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07904" y="2457267"/>
            <a:ext cx="5616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To</a:t>
            </a:r>
            <a:r>
              <a:rPr lang="zh-CN" altLang="en-US" sz="2800" dirty="0" smtClean="0">
                <a:solidFill>
                  <a:schemeClr val="bg1"/>
                </a:solidFill>
              </a:rPr>
              <a:t> </a:t>
            </a:r>
            <a:r>
              <a:rPr lang="en-US" altLang="zh-CN" sz="2800" dirty="0" smtClean="0">
                <a:solidFill>
                  <a:schemeClr val="bg1"/>
                </a:solidFill>
              </a:rPr>
              <a:t>see </a:t>
            </a:r>
            <a:r>
              <a:rPr lang="en-US" altLang="zh-CN" sz="2800" dirty="0">
                <a:solidFill>
                  <a:schemeClr val="bg1"/>
                </a:solidFill>
              </a:rPr>
              <a:t>what she could see, see, see.</a:t>
            </a:r>
            <a:endParaRPr lang="zh-CN" altLang="zh-CN" sz="2800" dirty="0">
              <a:solidFill>
                <a:schemeClr val="bg1"/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10301" cy="513401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5"/>
          <a:stretch/>
        </p:blipFill>
        <p:spPr>
          <a:xfrm>
            <a:off x="0" y="0"/>
            <a:ext cx="6331416" cy="513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45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2"/>
      <p:bldP spid="3" grpId="3"/>
      <p:bldP spid="8" grpId="0"/>
      <p:bldP spid="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99792" y="582498"/>
            <a:ext cx="54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But all that she could see, see, </a:t>
            </a:r>
            <a:r>
              <a:rPr lang="en-US" altLang="zh-CN" sz="2800" dirty="0" smtClean="0">
                <a:solidFill>
                  <a:schemeClr val="bg1"/>
                </a:solidFill>
              </a:rPr>
              <a:t>see</a:t>
            </a:r>
            <a:endParaRPr lang="zh-CN" altLang="zh-CN" sz="2800" dirty="0">
              <a:solidFill>
                <a:schemeClr val="bg1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22860" y="1514009"/>
            <a:ext cx="45854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Was </a:t>
            </a:r>
            <a:r>
              <a:rPr lang="en-US" altLang="zh-CN" sz="2800" dirty="0">
                <a:solidFill>
                  <a:schemeClr val="bg1"/>
                </a:solidFill>
              </a:rPr>
              <a:t>a turtle swims in, a jellyfish swims </a:t>
            </a:r>
            <a:r>
              <a:rPr lang="en-US" altLang="zh-CN" sz="2800" dirty="0" smtClean="0">
                <a:solidFill>
                  <a:schemeClr val="bg1"/>
                </a:solidFill>
              </a:rPr>
              <a:t>in</a:t>
            </a:r>
            <a:r>
              <a:rPr lang="zh-CN" altLang="en-US" sz="2800" dirty="0" smtClean="0">
                <a:solidFill>
                  <a:schemeClr val="bg1"/>
                </a:solidFill>
              </a:rPr>
              <a:t>，</a:t>
            </a:r>
            <a:r>
              <a:rPr lang="en-US" altLang="zh-CN" sz="2800" dirty="0" smtClean="0">
                <a:solidFill>
                  <a:schemeClr val="bg1"/>
                </a:solidFill>
              </a:rPr>
              <a:t>a </a:t>
            </a:r>
            <a:r>
              <a:rPr lang="en-US" altLang="zh-CN" sz="2800" dirty="0">
                <a:solidFill>
                  <a:schemeClr val="bg1"/>
                </a:solidFill>
              </a:rPr>
              <a:t>seahorse swims in the sea, sea, sea.</a:t>
            </a:r>
            <a:endParaRPr lang="zh-CN" altLang="zh-CN" sz="2800" dirty="0">
              <a:solidFill>
                <a:schemeClr val="bg1"/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-20153" r="834" b="34167"/>
          <a:stretch/>
        </p:blipFill>
        <p:spPr>
          <a:xfrm>
            <a:off x="6342629" y="2510934"/>
            <a:ext cx="4235801" cy="27947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418" y="2026447"/>
            <a:ext cx="5472608" cy="410445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672" y="-338231"/>
            <a:ext cx="4671277" cy="318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10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1" nodeType="click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95536" y="1925419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smtClean="0">
                <a:solidFill>
                  <a:schemeClr val="bg1"/>
                </a:solidFill>
              </a:rPr>
              <a:t>   </a:t>
            </a:r>
            <a:r>
              <a:rPr lang="en-US" altLang="zh-CN" sz="3600" dirty="0">
                <a:solidFill>
                  <a:schemeClr val="bg1"/>
                </a:solidFill>
              </a:rPr>
              <a:t>An octopus</a:t>
            </a:r>
            <a:r>
              <a:rPr lang="zh-CN" altLang="en-US" sz="3600" dirty="0" smtClean="0">
                <a:solidFill>
                  <a:schemeClr val="bg1"/>
                </a:solidFill>
              </a:rPr>
              <a:t>！</a:t>
            </a:r>
            <a:endParaRPr lang="zh-CN" altLang="zh-CN" sz="3600" dirty="0">
              <a:solidFill>
                <a:schemeClr val="bg1"/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0"/>
            <a:ext cx="673285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32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300192" y="1077583"/>
            <a:ext cx="2843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A sailor went to sea, sea, </a:t>
            </a:r>
            <a:r>
              <a:rPr lang="en-US" altLang="zh-CN" sz="2800" dirty="0" smtClean="0">
                <a:solidFill>
                  <a:schemeClr val="bg1"/>
                </a:solidFill>
              </a:rPr>
              <a:t>sea</a:t>
            </a:r>
            <a:endParaRPr lang="zh-CN" altLang="zh-CN" sz="2800" dirty="0">
              <a:solidFill>
                <a:schemeClr val="bg1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300192" y="2777505"/>
            <a:ext cx="23042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To</a:t>
            </a:r>
            <a:r>
              <a:rPr lang="zh-CN" altLang="en-US" sz="2800" dirty="0" smtClean="0">
                <a:solidFill>
                  <a:schemeClr val="bg1"/>
                </a:solidFill>
              </a:rPr>
              <a:t> </a:t>
            </a:r>
            <a:r>
              <a:rPr lang="en-US" altLang="zh-CN" sz="2800" dirty="0" smtClean="0">
                <a:solidFill>
                  <a:schemeClr val="bg1"/>
                </a:solidFill>
              </a:rPr>
              <a:t>see </a:t>
            </a:r>
            <a:r>
              <a:rPr lang="en-US" altLang="zh-CN" sz="2800" dirty="0">
                <a:solidFill>
                  <a:schemeClr val="bg1"/>
                </a:solidFill>
              </a:rPr>
              <a:t>what she could see, see, see.</a:t>
            </a:r>
            <a:endParaRPr lang="zh-CN" altLang="zh-CN" sz="2800" dirty="0">
              <a:solidFill>
                <a:schemeClr val="bg1"/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56"/>
          <a:stretch/>
        </p:blipFill>
        <p:spPr>
          <a:xfrm>
            <a:off x="0" y="915566"/>
            <a:ext cx="6081275" cy="37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33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8" grpId="0"/>
      <p:bldP spid="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983203" y="179739"/>
            <a:ext cx="29523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But all that she could see, see, </a:t>
            </a:r>
            <a:r>
              <a:rPr lang="en-US" altLang="zh-CN" sz="2800" dirty="0" smtClean="0">
                <a:solidFill>
                  <a:schemeClr val="bg1"/>
                </a:solidFill>
              </a:rPr>
              <a:t>see</a:t>
            </a:r>
            <a:endParaRPr lang="zh-CN" altLang="zh-CN" sz="2800" dirty="0">
              <a:solidFill>
                <a:schemeClr val="bg1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65132" y="1278317"/>
            <a:ext cx="36724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Was </a:t>
            </a:r>
            <a:r>
              <a:rPr lang="en-US" altLang="zh-CN" sz="2800" dirty="0">
                <a:solidFill>
                  <a:schemeClr val="bg1"/>
                </a:solidFill>
              </a:rPr>
              <a:t>an octopus swims in, a turtle swims in,</a:t>
            </a:r>
          </a:p>
          <a:p>
            <a:r>
              <a:rPr lang="en-US" altLang="zh-CN" sz="2800" dirty="0">
                <a:solidFill>
                  <a:schemeClr val="bg1"/>
                </a:solidFill>
              </a:rPr>
              <a:t>a jellyfish swims in, a seahorse swims in the sea, sea, sea.</a:t>
            </a:r>
            <a:endParaRPr lang="zh-CN" altLang="zh-CN" sz="2800" dirty="0">
              <a:solidFill>
                <a:schemeClr val="bg1"/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-20153" r="834" b="34167"/>
          <a:stretch/>
        </p:blipFill>
        <p:spPr>
          <a:xfrm>
            <a:off x="6206989" y="-621570"/>
            <a:ext cx="4582145" cy="302327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966" y="3088787"/>
            <a:ext cx="3578417" cy="268381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1574" y="0"/>
            <a:ext cx="4248917" cy="289758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628" y="1885060"/>
            <a:ext cx="6144740" cy="358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77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3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2"/>
      <p:bldP spid="3" grpId="3"/>
      <p:bldP spid="7" grpId="0"/>
      <p:bldP spid="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23528" y="1491630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</a:rPr>
              <a:t>   </a:t>
            </a:r>
            <a:r>
              <a:rPr lang="en-US" altLang="zh-CN" sz="3600" dirty="0">
                <a:solidFill>
                  <a:schemeClr val="bg1"/>
                </a:solidFill>
              </a:rPr>
              <a:t>A baby shark</a:t>
            </a:r>
            <a:r>
              <a:rPr lang="zh-CN" altLang="en-US" sz="3600" dirty="0" smtClean="0">
                <a:solidFill>
                  <a:schemeClr val="bg1"/>
                </a:solidFill>
              </a:rPr>
              <a:t>！</a:t>
            </a:r>
            <a:endParaRPr lang="zh-CN" altLang="zh-CN" sz="3600" dirty="0">
              <a:solidFill>
                <a:schemeClr val="bg1"/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-236562"/>
            <a:ext cx="678263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92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981114" y="684790"/>
            <a:ext cx="23042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A sailor went to sea, sea, </a:t>
            </a:r>
            <a:r>
              <a:rPr lang="en-US" altLang="zh-CN" sz="2800" dirty="0" smtClean="0">
                <a:solidFill>
                  <a:schemeClr val="bg1"/>
                </a:solidFill>
              </a:rPr>
              <a:t>sea</a:t>
            </a:r>
            <a:endParaRPr lang="zh-CN" altLang="zh-CN" sz="2800" dirty="0">
              <a:solidFill>
                <a:schemeClr val="bg1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968574" y="2580698"/>
            <a:ext cx="20679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To</a:t>
            </a:r>
            <a:r>
              <a:rPr lang="zh-CN" altLang="en-US" sz="2800" dirty="0" smtClean="0">
                <a:solidFill>
                  <a:schemeClr val="bg1"/>
                </a:solidFill>
              </a:rPr>
              <a:t> </a:t>
            </a:r>
            <a:r>
              <a:rPr lang="en-US" altLang="zh-CN" sz="2800" dirty="0" smtClean="0">
                <a:solidFill>
                  <a:schemeClr val="bg1"/>
                </a:solidFill>
              </a:rPr>
              <a:t>see </a:t>
            </a:r>
            <a:r>
              <a:rPr lang="en-US" altLang="zh-CN" sz="2800" dirty="0">
                <a:solidFill>
                  <a:schemeClr val="bg1"/>
                </a:solidFill>
              </a:rPr>
              <a:t>what she could see, see, see.</a:t>
            </a:r>
            <a:endParaRPr lang="zh-CN" altLang="zh-CN" sz="2800" dirty="0">
              <a:solidFill>
                <a:schemeClr val="bg1"/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51" y="0"/>
            <a:ext cx="70042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8" grpId="0"/>
      <p:bldP spid="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983203" y="179739"/>
            <a:ext cx="29523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But all that she could see, see, </a:t>
            </a:r>
            <a:r>
              <a:rPr lang="en-US" altLang="zh-CN" sz="2800" dirty="0" smtClean="0">
                <a:solidFill>
                  <a:schemeClr val="bg1"/>
                </a:solidFill>
              </a:rPr>
              <a:t>see</a:t>
            </a:r>
            <a:endParaRPr lang="zh-CN" altLang="zh-CN" sz="2800" dirty="0">
              <a:solidFill>
                <a:schemeClr val="bg1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389975" y="1383913"/>
            <a:ext cx="42182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Was a baby shark swims in, an octopus swims </a:t>
            </a:r>
            <a:r>
              <a:rPr lang="en-US" altLang="zh-CN" sz="2800" dirty="0" smtClean="0">
                <a:solidFill>
                  <a:schemeClr val="bg1"/>
                </a:solidFill>
              </a:rPr>
              <a:t>in,</a:t>
            </a:r>
            <a:r>
              <a:rPr lang="zh-CN" altLang="en-US" sz="2800" dirty="0" smtClean="0">
                <a:solidFill>
                  <a:schemeClr val="bg1"/>
                </a:solidFill>
              </a:rPr>
              <a:t> </a:t>
            </a:r>
            <a:r>
              <a:rPr lang="en-US" altLang="zh-CN" sz="2800" dirty="0" smtClean="0">
                <a:solidFill>
                  <a:schemeClr val="bg1"/>
                </a:solidFill>
              </a:rPr>
              <a:t>a </a:t>
            </a:r>
            <a:r>
              <a:rPr lang="en-US" altLang="zh-CN" sz="2800" dirty="0">
                <a:solidFill>
                  <a:schemeClr val="bg1"/>
                </a:solidFill>
              </a:rPr>
              <a:t>turtle swims in, a jellyfish swims </a:t>
            </a:r>
            <a:r>
              <a:rPr lang="en-US" altLang="zh-CN" sz="2800" dirty="0" smtClean="0">
                <a:solidFill>
                  <a:schemeClr val="bg1"/>
                </a:solidFill>
              </a:rPr>
              <a:t>in</a:t>
            </a:r>
            <a:r>
              <a:rPr lang="zh-CN" altLang="en-US" sz="2800" dirty="0" smtClean="0">
                <a:solidFill>
                  <a:schemeClr val="bg1"/>
                </a:solidFill>
              </a:rPr>
              <a:t>，</a:t>
            </a:r>
            <a:r>
              <a:rPr lang="en-US" altLang="zh-CN" sz="2800" dirty="0" smtClean="0">
                <a:solidFill>
                  <a:schemeClr val="bg1"/>
                </a:solidFill>
              </a:rPr>
              <a:t>a </a:t>
            </a:r>
            <a:r>
              <a:rPr lang="en-US" altLang="zh-CN" sz="2800" dirty="0">
                <a:solidFill>
                  <a:schemeClr val="bg1"/>
                </a:solidFill>
              </a:rPr>
              <a:t>seahorse swim in the sea, sea, sea.</a:t>
            </a:r>
            <a:endParaRPr lang="zh-CN" altLang="zh-CN" sz="2800" dirty="0">
              <a:solidFill>
                <a:schemeClr val="bg1"/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-20153" r="834" b="34167"/>
          <a:stretch/>
        </p:blipFill>
        <p:spPr>
          <a:xfrm>
            <a:off x="-391344" y="1419622"/>
            <a:ext cx="3427160" cy="226121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301" y="2789454"/>
            <a:ext cx="3783245" cy="283743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2966" y="-272954"/>
            <a:ext cx="3456384" cy="235711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160020"/>
            <a:ext cx="5609113" cy="327698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201" y="-43177"/>
            <a:ext cx="2622473" cy="196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28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  <p:bldP spid="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890897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smtClean="0">
                <a:solidFill>
                  <a:schemeClr val="bg1"/>
                </a:solidFill>
              </a:rPr>
              <a:t>   </a:t>
            </a:r>
            <a:r>
              <a:rPr lang="en-US" altLang="zh-CN" sz="3600" dirty="0">
                <a:solidFill>
                  <a:schemeClr val="bg1"/>
                </a:solidFill>
              </a:rPr>
              <a:t>A blue whale</a:t>
            </a:r>
            <a:r>
              <a:rPr lang="zh-CN" altLang="en-US" sz="3600" dirty="0" smtClean="0">
                <a:solidFill>
                  <a:schemeClr val="bg1"/>
                </a:solidFill>
              </a:rPr>
              <a:t>！</a:t>
            </a:r>
            <a:endParaRPr lang="zh-CN" altLang="zh-CN" sz="3600" dirty="0">
              <a:solidFill>
                <a:schemeClr val="bg1"/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8" t="-5999" r="3208" b="1000"/>
          <a:stretch/>
        </p:blipFill>
        <p:spPr>
          <a:xfrm>
            <a:off x="3059832" y="-308570"/>
            <a:ext cx="6084168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11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550136" y="1635646"/>
            <a:ext cx="22322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A sailor went to sea, sea, </a:t>
            </a:r>
            <a:r>
              <a:rPr lang="en-US" altLang="zh-CN" sz="2800" dirty="0" smtClean="0">
                <a:solidFill>
                  <a:schemeClr val="bg1"/>
                </a:solidFill>
              </a:rPr>
              <a:t>sea</a:t>
            </a:r>
            <a:endParaRPr lang="zh-CN" altLang="zh-CN" sz="2800" dirty="0">
              <a:solidFill>
                <a:schemeClr val="bg1"/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71550"/>
            <a:ext cx="5112568" cy="384923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660232" y="2145140"/>
            <a:ext cx="22322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To</a:t>
            </a:r>
            <a:r>
              <a:rPr lang="zh-CN" altLang="en-US" sz="2800" dirty="0" smtClean="0">
                <a:solidFill>
                  <a:schemeClr val="bg1"/>
                </a:solidFill>
              </a:rPr>
              <a:t> </a:t>
            </a:r>
            <a:r>
              <a:rPr lang="en-US" altLang="zh-CN" sz="2800" dirty="0" smtClean="0">
                <a:solidFill>
                  <a:schemeClr val="bg1"/>
                </a:solidFill>
              </a:rPr>
              <a:t>see </a:t>
            </a:r>
            <a:r>
              <a:rPr lang="en-US" altLang="zh-CN" sz="2800" dirty="0">
                <a:solidFill>
                  <a:schemeClr val="bg1"/>
                </a:solidFill>
              </a:rPr>
              <a:t>what she could see, see, see.</a:t>
            </a:r>
            <a:endParaRPr lang="zh-CN" altLang="zh-CN" sz="2800" dirty="0">
              <a:solidFill>
                <a:schemeClr val="bg1"/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304" y="1230106"/>
            <a:ext cx="4848944" cy="321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4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8" grpId="0"/>
      <p:bldP spid="8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020272" y="1237985"/>
            <a:ext cx="18722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A sailor went to sea, sea, </a:t>
            </a:r>
            <a:r>
              <a:rPr lang="en-US" altLang="zh-CN" sz="2800" dirty="0" smtClean="0">
                <a:solidFill>
                  <a:schemeClr val="bg1"/>
                </a:solidFill>
              </a:rPr>
              <a:t>sea</a:t>
            </a:r>
            <a:endParaRPr lang="zh-CN" altLang="zh-CN" sz="2800" dirty="0">
              <a:solidFill>
                <a:schemeClr val="bg1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948264" y="2787774"/>
            <a:ext cx="23229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To</a:t>
            </a:r>
            <a:r>
              <a:rPr lang="zh-CN" altLang="en-US" sz="2800" dirty="0" smtClean="0">
                <a:solidFill>
                  <a:schemeClr val="bg1"/>
                </a:solidFill>
              </a:rPr>
              <a:t> </a:t>
            </a:r>
            <a:r>
              <a:rPr lang="en-US" altLang="zh-CN" sz="2800" dirty="0" smtClean="0">
                <a:solidFill>
                  <a:schemeClr val="bg1"/>
                </a:solidFill>
              </a:rPr>
              <a:t>see </a:t>
            </a:r>
            <a:r>
              <a:rPr lang="en-US" altLang="zh-CN" sz="2800" dirty="0">
                <a:solidFill>
                  <a:schemeClr val="bg1"/>
                </a:solidFill>
              </a:rPr>
              <a:t>what she could see, see, see.</a:t>
            </a:r>
            <a:endParaRPr lang="zh-CN" altLang="zh-CN" sz="2800" dirty="0">
              <a:solidFill>
                <a:schemeClr val="bg1"/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91133" cy="452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30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8" grpId="0"/>
      <p:bldP spid="8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374787" y="187599"/>
            <a:ext cx="36927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But all that she could see, see, </a:t>
            </a:r>
            <a:r>
              <a:rPr lang="en-US" altLang="zh-CN" sz="2800" dirty="0" smtClean="0">
                <a:solidFill>
                  <a:schemeClr val="bg1"/>
                </a:solidFill>
              </a:rPr>
              <a:t>see</a:t>
            </a:r>
            <a:endParaRPr lang="zh-CN" altLang="zh-CN" sz="2800" dirty="0">
              <a:solidFill>
                <a:schemeClr val="bg1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34364" y="682753"/>
            <a:ext cx="51343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Was a blue whale swims in, a baby shark swims </a:t>
            </a:r>
            <a:r>
              <a:rPr lang="en-US" altLang="zh-CN" sz="2800" dirty="0" smtClean="0">
                <a:solidFill>
                  <a:schemeClr val="bg1"/>
                </a:solidFill>
              </a:rPr>
              <a:t>in,</a:t>
            </a:r>
            <a:r>
              <a:rPr lang="zh-CN" altLang="en-US" sz="2800" dirty="0" smtClean="0">
                <a:solidFill>
                  <a:schemeClr val="bg1"/>
                </a:solidFill>
              </a:rPr>
              <a:t> </a:t>
            </a:r>
            <a:r>
              <a:rPr lang="en-US" altLang="zh-CN" sz="2800" dirty="0" smtClean="0">
                <a:solidFill>
                  <a:schemeClr val="bg1"/>
                </a:solidFill>
              </a:rPr>
              <a:t>an </a:t>
            </a:r>
            <a:r>
              <a:rPr lang="en-US" altLang="zh-CN" sz="2800" dirty="0">
                <a:solidFill>
                  <a:schemeClr val="bg1"/>
                </a:solidFill>
              </a:rPr>
              <a:t>octopus swims in, a turtle swims in,</a:t>
            </a:r>
          </a:p>
          <a:p>
            <a:r>
              <a:rPr lang="en-US" altLang="zh-CN" sz="2800" dirty="0">
                <a:solidFill>
                  <a:schemeClr val="bg1"/>
                </a:solidFill>
              </a:rPr>
              <a:t>a jellyfish swims in, a seahorse swims in the sea, sea, sea.</a:t>
            </a:r>
            <a:endParaRPr lang="zh-CN" altLang="zh-CN" sz="2800" dirty="0">
              <a:solidFill>
                <a:schemeClr val="bg1"/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-20153" r="834" b="34167"/>
          <a:stretch/>
        </p:blipFill>
        <p:spPr>
          <a:xfrm>
            <a:off x="-266448" y="1500744"/>
            <a:ext cx="3118521" cy="20575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203" y="3109041"/>
            <a:ext cx="3084376" cy="231328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0082" y="-314994"/>
            <a:ext cx="3456384" cy="235711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256" y="2355726"/>
            <a:ext cx="4913760" cy="287074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6" y="3309559"/>
            <a:ext cx="2622473" cy="19668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3834">
            <a:off x="5087696" y="-39714"/>
            <a:ext cx="4120993" cy="271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94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372200" y="1213405"/>
            <a:ext cx="25202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But all that she could see, see, </a:t>
            </a:r>
            <a:r>
              <a:rPr lang="en-US" altLang="zh-CN" sz="2800" dirty="0" smtClean="0">
                <a:solidFill>
                  <a:schemeClr val="bg1"/>
                </a:solidFill>
              </a:rPr>
              <a:t>see</a:t>
            </a:r>
            <a:endParaRPr lang="zh-CN" altLang="zh-CN" sz="2800" dirty="0">
              <a:solidFill>
                <a:schemeClr val="bg1"/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32648" cy="51435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337995" y="1905902"/>
            <a:ext cx="26642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800" dirty="0">
                <a:solidFill>
                  <a:prstClr val="white"/>
                </a:solidFill>
              </a:rPr>
              <a:t>Was the bottom of the deep blue sea, sea, sea.</a:t>
            </a:r>
            <a:endParaRPr lang="zh-CN" altLang="zh-CN" sz="2800" dirty="0">
              <a:solidFill>
                <a:prstClr val="white"/>
              </a:solidFill>
              <a:latin typeface="MV Boli" pitchFamily="2" charset="0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50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grpId="1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39552" y="1995686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A </a:t>
            </a:r>
            <a:r>
              <a:rPr lang="en-US" altLang="zh-CN" sz="3600" dirty="0" smtClean="0">
                <a:solidFill>
                  <a:schemeClr val="bg1"/>
                </a:solidFill>
              </a:rPr>
              <a:t>seahorse</a:t>
            </a:r>
            <a:r>
              <a:rPr lang="zh-CN" altLang="en-US" sz="3600" dirty="0" smtClean="0">
                <a:solidFill>
                  <a:schemeClr val="bg1"/>
                </a:solidFill>
              </a:rPr>
              <a:t>！</a:t>
            </a:r>
            <a:endParaRPr lang="zh-CN" altLang="zh-CN" sz="3600" dirty="0">
              <a:solidFill>
                <a:schemeClr val="bg1"/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0"/>
          <a:stretch/>
        </p:blipFill>
        <p:spPr>
          <a:xfrm>
            <a:off x="3347864" y="339502"/>
            <a:ext cx="5229679" cy="441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9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67544" y="1878092"/>
            <a:ext cx="24496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A sailor went to sea, sea, </a:t>
            </a:r>
            <a:r>
              <a:rPr lang="en-US" altLang="zh-CN" sz="2800" dirty="0" smtClean="0">
                <a:solidFill>
                  <a:schemeClr val="bg1"/>
                </a:solidFill>
              </a:rPr>
              <a:t>sea</a:t>
            </a:r>
            <a:endParaRPr lang="zh-CN" altLang="zh-CN" sz="2800" dirty="0">
              <a:solidFill>
                <a:schemeClr val="bg1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024796" y="2139701"/>
            <a:ext cx="22322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To</a:t>
            </a:r>
            <a:r>
              <a:rPr lang="zh-CN" altLang="en-US" sz="2800" dirty="0" smtClean="0">
                <a:solidFill>
                  <a:schemeClr val="bg1"/>
                </a:solidFill>
              </a:rPr>
              <a:t> </a:t>
            </a:r>
            <a:r>
              <a:rPr lang="en-US" altLang="zh-CN" sz="2800" dirty="0" smtClean="0">
                <a:solidFill>
                  <a:schemeClr val="bg1"/>
                </a:solidFill>
              </a:rPr>
              <a:t>see </a:t>
            </a:r>
            <a:r>
              <a:rPr lang="en-US" altLang="zh-CN" sz="2800" dirty="0">
                <a:solidFill>
                  <a:schemeClr val="bg1"/>
                </a:solidFill>
              </a:rPr>
              <a:t>what she could see, </a:t>
            </a:r>
            <a:r>
              <a:rPr lang="en-US" altLang="zh-CN" sz="2800" dirty="0" smtClean="0">
                <a:solidFill>
                  <a:schemeClr val="bg1"/>
                </a:solidFill>
              </a:rPr>
              <a:t>see </a:t>
            </a:r>
            <a:r>
              <a:rPr lang="en-US" altLang="zh-CN" sz="2800" dirty="0">
                <a:solidFill>
                  <a:schemeClr val="bg1"/>
                </a:solidFill>
              </a:rPr>
              <a:t>see.</a:t>
            </a:r>
            <a:endParaRPr lang="zh-CN" altLang="zh-CN" sz="2800" dirty="0">
              <a:solidFill>
                <a:schemeClr val="bg1"/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946" y="476474"/>
            <a:ext cx="5637245" cy="422793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7907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1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repeatCount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8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372200" y="1851670"/>
            <a:ext cx="21602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But all that she could see, see, </a:t>
            </a:r>
            <a:r>
              <a:rPr lang="en-US" altLang="zh-CN" sz="2800" dirty="0" smtClean="0">
                <a:solidFill>
                  <a:schemeClr val="bg1"/>
                </a:solidFill>
              </a:rPr>
              <a:t>see</a:t>
            </a:r>
            <a:endParaRPr lang="zh-CN" altLang="zh-CN" sz="2800" dirty="0">
              <a:solidFill>
                <a:schemeClr val="bg1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16891" y="1928203"/>
            <a:ext cx="26642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800" dirty="0" smtClean="0">
                <a:solidFill>
                  <a:schemeClr val="bg1"/>
                </a:solidFill>
              </a:rPr>
              <a:t>Was </a:t>
            </a:r>
            <a:r>
              <a:rPr lang="en-US" altLang="zh-CN" sz="2800" dirty="0">
                <a:solidFill>
                  <a:schemeClr val="bg1"/>
                </a:solidFill>
              </a:rPr>
              <a:t>a seahorse swims in the sea, sea, sea.</a:t>
            </a:r>
            <a:endParaRPr lang="zh-CN" altLang="zh-CN" sz="2800" dirty="0">
              <a:solidFill>
                <a:schemeClr val="bg1"/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5" b="5845"/>
          <a:stretch/>
        </p:blipFill>
        <p:spPr>
          <a:xfrm>
            <a:off x="150967" y="614389"/>
            <a:ext cx="6014957" cy="438914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8"/>
            <a:ext cx="6156176" cy="523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91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39552" y="1995686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</a:rPr>
              <a:t> </a:t>
            </a:r>
            <a:r>
              <a:rPr lang="en-US" altLang="zh-CN" sz="3600" dirty="0">
                <a:solidFill>
                  <a:schemeClr val="bg1"/>
                </a:solidFill>
              </a:rPr>
              <a:t>A </a:t>
            </a:r>
            <a:r>
              <a:rPr lang="en-US" altLang="zh-CN" sz="3600" dirty="0" smtClean="0">
                <a:solidFill>
                  <a:schemeClr val="bg1"/>
                </a:solidFill>
              </a:rPr>
              <a:t>jellyfish</a:t>
            </a:r>
            <a:r>
              <a:rPr lang="zh-CN" altLang="en-US" sz="3600" dirty="0" smtClean="0">
                <a:solidFill>
                  <a:schemeClr val="bg1"/>
                </a:solidFill>
              </a:rPr>
              <a:t>！</a:t>
            </a:r>
            <a:endParaRPr lang="zh-CN" altLang="zh-CN" sz="3600" dirty="0">
              <a:solidFill>
                <a:schemeClr val="bg1"/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0"/>
            <a:ext cx="5715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5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560568" y="1806084"/>
            <a:ext cx="3467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A sailor went to sea, sea, </a:t>
            </a:r>
            <a:r>
              <a:rPr lang="en-US" altLang="zh-CN" sz="2800" dirty="0" smtClean="0">
                <a:solidFill>
                  <a:schemeClr val="bg1"/>
                </a:solidFill>
              </a:rPr>
              <a:t>sea</a:t>
            </a:r>
            <a:endParaRPr lang="zh-CN" altLang="zh-CN" sz="2800" dirty="0">
              <a:solidFill>
                <a:schemeClr val="bg1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292080" y="2067694"/>
            <a:ext cx="30963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To</a:t>
            </a:r>
            <a:r>
              <a:rPr lang="zh-CN" altLang="en-US" sz="2800" dirty="0" smtClean="0">
                <a:solidFill>
                  <a:schemeClr val="bg1"/>
                </a:solidFill>
              </a:rPr>
              <a:t> </a:t>
            </a:r>
            <a:r>
              <a:rPr lang="en-US" altLang="zh-CN" sz="2800" dirty="0" smtClean="0">
                <a:solidFill>
                  <a:schemeClr val="bg1"/>
                </a:solidFill>
              </a:rPr>
              <a:t>see </a:t>
            </a:r>
            <a:r>
              <a:rPr lang="en-US" altLang="zh-CN" sz="2800" dirty="0">
                <a:solidFill>
                  <a:schemeClr val="bg1"/>
                </a:solidFill>
              </a:rPr>
              <a:t>what she could see, see, see.</a:t>
            </a:r>
            <a:endParaRPr lang="zh-CN" altLang="zh-CN" sz="2800" dirty="0">
              <a:solidFill>
                <a:schemeClr val="bg1"/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86" y="123478"/>
            <a:ext cx="4657854" cy="467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3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372200" y="1213405"/>
            <a:ext cx="25202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But all that she could see, see, </a:t>
            </a:r>
            <a:r>
              <a:rPr lang="en-US" altLang="zh-CN" sz="2800" dirty="0" smtClean="0">
                <a:solidFill>
                  <a:schemeClr val="bg1"/>
                </a:solidFill>
              </a:rPr>
              <a:t>see</a:t>
            </a:r>
            <a:endParaRPr lang="zh-CN" altLang="zh-CN" sz="2800" dirty="0">
              <a:solidFill>
                <a:schemeClr val="bg1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37995" y="1905902"/>
            <a:ext cx="26642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Was </a:t>
            </a:r>
            <a:r>
              <a:rPr lang="en-US" altLang="zh-CN" sz="2800" dirty="0">
                <a:solidFill>
                  <a:schemeClr val="bg1"/>
                </a:solidFill>
              </a:rPr>
              <a:t>a jellyfish swims in,</a:t>
            </a:r>
          </a:p>
          <a:p>
            <a:r>
              <a:rPr lang="en-US" altLang="zh-CN" sz="2800" dirty="0">
                <a:solidFill>
                  <a:schemeClr val="bg1"/>
                </a:solidFill>
              </a:rPr>
              <a:t>a seahorse swims in the sea, sea, sea.</a:t>
            </a:r>
            <a:endParaRPr lang="zh-CN" altLang="zh-CN" sz="2800" dirty="0">
              <a:solidFill>
                <a:schemeClr val="bg1"/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11356"/>
            <a:ext cx="4680520" cy="417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57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  <p:bldP spid="7" grpId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812</TotalTime>
  <Words>419</Words>
  <Application>Microsoft Macintosh PowerPoint</Application>
  <PresentationFormat>全屏显示(16:9)</PresentationFormat>
  <Paragraphs>42</Paragraphs>
  <Slides>21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MV Boli</vt:lpstr>
      <vt:lpstr>Tekton Pro</vt:lpstr>
      <vt:lpstr>华文新魏</vt:lpstr>
      <vt:lpstr>宋体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Microsoft Office 用户</cp:lastModifiedBy>
  <cp:revision>82</cp:revision>
  <dcterms:created xsi:type="dcterms:W3CDTF">2018-07-10T05:16:12Z</dcterms:created>
  <dcterms:modified xsi:type="dcterms:W3CDTF">2018-08-26T08:06:06Z</dcterms:modified>
</cp:coreProperties>
</file>