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83" r:id="rId17"/>
    <p:sldId id="284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43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1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0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9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3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6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5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7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61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9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3C34-AAC0-48D2-86E8-686DB304D574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EF91-B1CE-46E5-BB53-DFB767C7C9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29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ccd\Desktop\作业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0" y="2483311"/>
            <a:ext cx="578964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PEP, U7L2,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Protecting the Sea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Song: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Sea Turtle are Special to Me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Editor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赵正弘</a:t>
            </a:r>
            <a:endParaRPr lang="zh-CN" altLang="zh-CN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单位：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华南</a:t>
            </a:r>
            <a:r>
              <a:rPr lang="zh-CN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师范大学</a:t>
            </a:r>
            <a:endParaRPr lang="zh-CN" altLang="zh-CN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Verdana" panose="020B0604030504040204" pitchFamily="34" charset="0"/>
            </a:endParaRPr>
          </a:p>
        </p:txBody>
      </p:sp>
      <p:pic>
        <p:nvPicPr>
          <p:cNvPr id="2" name="Bobs &amp; LoLo - Sea Turtles are Special to 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2736" y="1609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8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7800"/>
    </mc:Choice>
    <mc:Fallback>
      <p:transition advClick="0" advTm="17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imgsa.baidu.com/timg?image&amp;quality=80&amp;size=b9999_10000&amp;sec=1535560501944&amp;di=dfc43700e9a8e4cd0b28dd9aa3727334&amp;imgtype=0&amp;src=http%3A%2F%2Fimg.mp.sohu.com%2Fq_mini%2Cc_zoom%2Cw_640%2Fupload%2F20170803%2Fb62ce6f43103456988bc3ca8aea1719a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88640" y="255983"/>
            <a:ext cx="11521280" cy="11430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Their streamlined bodies and their flipper like limbs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3031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600"/>
    </mc:Choice>
    <mc:Fallback>
      <p:transition advClick="0" advTm="36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imgsa.baidu.com/timg?image&amp;quality=80&amp;size=b9999_10000&amp;sec=1535560501944&amp;di=dfc43700e9a8e4cd0b28dd9aa3727334&amp;imgtype=0&amp;src=http%3A%2F%2Fimg.mp.sohu.com%2Fq_mini%2Cc_zoom%2Cw_640%2Fupload%2F20170803%2Fb62ce6f43103456988bc3ca8aea1719a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Help them travel long distances when they </a:t>
            </a:r>
            <a:r>
              <a:rPr lang="en-US" altLang="zh-CN" sz="3200" dirty="0" smtClean="0"/>
              <a:t>swim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2845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700"/>
    </mc:Choice>
    <mc:Fallback>
      <p:transition advClick="0" advTm="37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imgsa.baidu.com/timg?image&amp;quality=80&amp;size=b9999_10000&amp;sec=1535560575516&amp;di=4679f20f4881437c859a5a88585e525e&amp;imgtype=0&amp;src=http%3A%2F%2Fdimg04.c-ctrip.com%2Fimages%2Ffd%2Fvacations%2Fg3%2FM06%2FF3%2F84%2FCggYG1X_qX-ANWZGAAEg0C0RiXo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We all love turtles and they are reptiles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47473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490"/>
    </mc:Choice>
    <mc:Fallback>
      <p:transition advClick="0" advTm="34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timgsa.baidu.com/timg?image&amp;quality=80&amp;size=b9999_10000&amp;sec=1535560693761&amp;di=0fcacf4e6fe13229cd03b1bef9bc87be&amp;imgtype=0&amp;src=http%3A%2F%2Fpic104.nipic.com%2Ffile%2F20160715%2F11443495_14094691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5983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Like snakes and lizards and crocodiles</a:t>
            </a:r>
            <a:endParaRPr lang="zh-CN" altLang="zh-CN" sz="3600" dirty="0"/>
          </a:p>
        </p:txBody>
      </p:sp>
      <p:pic>
        <p:nvPicPr>
          <p:cNvPr id="13318" name="Picture 6" descr="https://timgsa.baidu.com/timg?image&amp;quality=80&amp;size=b9999_10000&amp;sec=1535560748898&amp;di=6b5a77efe8b1145460c3f9e48d85216e&amp;imgtype=0&amp;src=http%3A%2F%2Fimg.juimg.com%2Ftuku%2Fyulantu%2F120830%2F214833-120S019463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3008"/>
            <a:ext cx="2771800" cy="28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timgsa.baidu.com/timg?image&amp;quality=80&amp;size=b9999_10000&amp;sec=1535560783183&amp;di=cdad45f35dfa6232475deafb1969ef82&amp;imgtype=0&amp;src=http%3A%2F%2Fbpic.ooopic.com%2F16%2F44%2F14%2F16441402-efdf538ff3f353ca6b90552f5538ed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1836"/>
            <a:ext cx="4067944" cy="28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580"/>
    </mc:Choice>
    <mc:Fallback>
      <p:transition advClick="0" advTm="35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cccd\Desktop\作业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0"/>
            <a:ext cx="9144000" cy="68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5032" y="260648"/>
            <a:ext cx="9289032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Sea </a:t>
            </a:r>
            <a:r>
              <a:rPr lang="en-US" altLang="zh-CN" sz="3600" dirty="0"/>
              <a:t>turtles are green and a sight to be seen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35479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640"/>
    </mc:Choice>
    <mc:Fallback>
      <p:transition advClick="0" advTm="36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cccd\Desktop\作业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14"/>
            <a:ext cx="9144000" cy="68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Sea turtles are rare so we need to take care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10924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s1.bdstatic.com/70cFvXSh_Q1YnxGkpoWK1HF6hhy/it/u=2339155280,2097643227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269776"/>
            <a:ext cx="9361040" cy="11430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Sea turtles have shells that protect very well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79268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700"/>
    </mc:Choice>
    <mc:Fallback>
      <p:transition advClick="0" advTm="37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cccd\Desktop\作业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10729192" cy="11430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Like all creatures in the sea turtles are special to me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79447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3400"/>
    </mc:Choice>
    <mc:Fallback>
      <p:transition advClick="0" advTm="334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s2.bdstatic.com/70cFvnSh_Q1YnxGkpoWK1HF6hhy/it/u=3886293452,2826295180&amp;fm=200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255983"/>
            <a:ext cx="9361040" cy="11430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When the momma sea turtle wants to make her nest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04010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200"/>
    </mc:Choice>
    <mc:Fallback>
      <p:transition advClick="0" advTm="32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imgsa.baidu.com/timg?image&amp;quality=80&amp;size=b9999_10000&amp;sec=1535561197191&amp;di=d935fe660f8ab00b9c9b7d23811e6fff&amp;imgtype=0&amp;src=http%3A%2F%2Fimgsrc.baidu.com%2Fimage%2Fc0%253Dshijue1%252C0%252C0%252C294%252C40%2Fsign%3Da6f11a4d9222720e6fc3eab913a26033%2F0df3d7ca7bcb0a465d1934166163f6246b60af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" y="1623"/>
            <a:ext cx="9155967" cy="68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88" y="255983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She picks out the beach that she likes a best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95523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800"/>
    </mc:Choice>
    <mc:Fallback>
      <p:transition advClick="0" advTm="38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timgsa.baidu.com/timg?image&amp;quality=80&amp;size=b9999_10000&amp;sec=1535560162872&amp;di=0100abc71ed229d65e79caee79055127&amp;imgtype=0&amp;src=http%3A%2F%2Fimgsrc.baidu.com%2Fimgad%2Fpic%2Fitem%2F38dbb6fd5266d0164222233a9d2bd40735fa35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Gracefully gliding throughout the sea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60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500"/>
    </mc:Choice>
    <mc:Fallback>
      <p:transition advClick="0" advTm="3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imgsa.baidu.com/timg?image&amp;quality=80&amp;size=b9999_10000&amp;sec=1535561261522&amp;di=79f2f775e68bc4651fc1bcb14b2a9cf2&amp;imgtype=0&amp;src=http%3A%2F%2Fimage.thepaper.cn%2Fwww%2Fimage%2F9%2F59%2F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00" y="0"/>
            <a:ext cx="916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21300" y="395435"/>
            <a:ext cx="91653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52" y="260648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She lays her eggs and back to the sea she </a:t>
            </a:r>
            <a:r>
              <a:rPr lang="en-US" altLang="zh-CN" sz="3600" dirty="0" smtClean="0"/>
              <a:t>goes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95523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imgsa.baidu.com/timg?image&amp;quality=80&amp;size=b9999_10000&amp;sec=1535561752482&amp;di=a3a0e3ab4d736985a1ea1edc891c0968&amp;imgtype=0&amp;src=http%3A%2F%2Fimg.zcool.cn%2Fcommunity%2F01f0eb554292e60000019ae9e7ee6c.jpg%401280w_1l_2o_100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6"/>
            <a:ext cx="9144000" cy="68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52" y="260648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So </a:t>
            </a:r>
            <a:r>
              <a:rPr lang="en-US" altLang="zh-CN" sz="3600" dirty="0" smtClean="0"/>
              <a:t>it’s </a:t>
            </a:r>
            <a:r>
              <a:rPr lang="en-US" altLang="zh-CN" sz="3600" dirty="0"/>
              <a:t>our job to make sure everyone knows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77839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200"/>
    </mc:Choice>
    <mc:Fallback>
      <p:transition advClick="0" advTm="42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imgsa.baidu.com/timg?image&amp;quality=80&amp;size=b9999_10000&amp;sec=1535561342962&amp;di=9dc152cd0693fcdf1df31d45045ac50d&amp;imgtype=0&amp;src=http%3A%2F%2Fimgsrc.baidu.com%2Fimage%2Fc0%253Dpixel_huitu%252C0%252C0%252C294%252C40%2Fsign%3D9d1fe758f8deb48fef64a99e99675f45%2F838ba61ea8d3fd1f21d1df033b4e251f95ca5f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5983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Sea turtles are green and a sight to be seen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77839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400"/>
    </mc:Choice>
    <mc:Fallback>
      <p:transition advClick="0" advTm="34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imgsa.baidu.com/timg?image&amp;quality=80&amp;size=b9999_10000&amp;sec=1535561420903&amp;di=212994b6c59207afaf1f6e395f68ae06&amp;imgtype=0&amp;src=http%3A%2F%2Fwww.paopaohai.com%2FImgDir%2F20140113%2Fother%2Fshilingchuxing%2F0001%2F57794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52" y="255983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Sea turtles are rare so we need to take care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77839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imgsa.baidu.com/timg?image&amp;quality=80&amp;size=b9999_10000&amp;sec=1535561511562&amp;di=e6698a1651bed77bedf90402aae30268&amp;imgtype=0&amp;src=http%3A%2F%2Fimgsrc.baidu.com%2Fimgad%2Fpic%2Fitem%2F58ee3d6d55fbb2fbaedd5206454a20a44623dc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52" y="255983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Sea turtles have shells that protect very well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21627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600"/>
    </mc:Choice>
    <mc:Fallback>
      <p:transition advClick="0" advTm="36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imgsa.baidu.com/timg?image&amp;quality=80&amp;size=b9999_10000&amp;sec=1535561571571&amp;di=5d1f488004fdbb95167e4cd6cfc58c4e&amp;imgtype=0&amp;src=http%3A%2F%2Fimg1.3lian.com%2F2015%2Fa1%2F47%2Fd%2F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55"/>
            <a:ext cx="9144000" cy="68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5983"/>
            <a:ext cx="9145016" cy="11430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Like all creatures in the sea turtles are special to me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21627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500"/>
    </mc:Choice>
    <mc:Fallback>
      <p:transition advClick="0" advTm="55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imgsa.baidu.com/timg?image&amp;quality=80&amp;size=b9999_10000&amp;sec=1535561690880&amp;di=3718ce46b8d22d1f00d875599ed35f77&amp;imgtype=0&amp;src=http%3A%2F%2Fwww.sucaitianxia.com%2FPhoto%2Fpic%2F200909%2Fhaiys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780928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4147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55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ccccd\Desktop\作业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395435"/>
            <a:ext cx="9180512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 see one is rare an opportunity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658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300"/>
    </mc:Choice>
    <mc:Fallback>
      <p:transition advClick="0" advTm="43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imgsa.baidu.com/timg?image&amp;quality=80&amp;size=b9999_10000&amp;sec=1535560282517&amp;di=c76485564a39f68585cfc0ba14eac1b8&amp;imgtype=0&amp;src=http%3A%2F%2Fimgsrc.baidu.com%2Fimgad%2Fpic%2Fitem%2F14ce36d3d539b6000fd92692e350352ac65cb7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082" y="26064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Because they are an endangered species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6455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mgsa.baidu.com/timg?image&amp;quality=80&amp;size=b9999_10000&amp;sec=1535560282517&amp;di=c76485564a39f68585cfc0ba14eac1b8&amp;imgtype=0&amp;src=http%3A%2F%2Fimgsrc.baidu.com%2Fimgad%2Fpic%2Fitem%2F14ce36d3d539b6000fd92692e350352ac65cb7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005664" cy="121500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We need to be careful to protect </a:t>
            </a:r>
            <a:r>
              <a:rPr lang="en-US" altLang="zh-CN" sz="4000" dirty="0" smtClean="0"/>
              <a:t>these</a:t>
            </a:r>
            <a:endParaRPr lang="zh-CN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89533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cccd\Desktop\作业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0"/>
            <a:ext cx="9144000" cy="68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51853" y="255983"/>
            <a:ext cx="9289032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Sea </a:t>
            </a:r>
            <a:r>
              <a:rPr lang="en-US" altLang="zh-CN" sz="3600" dirty="0"/>
              <a:t>turtles are green and a sight to be seen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9155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500"/>
    </mc:Choice>
    <mc:Fallback>
      <p:transition advClick="0" advTm="3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cccd\Desktop\作业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14"/>
            <a:ext cx="9144000" cy="68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Sea turtles are rare so we need to take care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9155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s1.bdstatic.com/70cFvXSh_Q1YnxGkpoWK1HF6hhy/it/u=2339155280,2097643227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269776"/>
            <a:ext cx="9361040" cy="11430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Sea turtles have shells that protect very well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3031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cccd\Desktop\作业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954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10729192" cy="11430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Like all creatures in the sea turtles are special to me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3031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8720"/>
    </mc:Choice>
    <mc:Fallback>
      <p:transition advClick="0" advTm="187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239</Words>
  <Application>Microsoft Office PowerPoint</Application>
  <PresentationFormat>全屏显示(4:3)</PresentationFormat>
  <Paragraphs>29</Paragraphs>
  <Slides>26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Gracefully gliding throughout the sea</vt:lpstr>
      <vt:lpstr>To see one is rare an opportunity</vt:lpstr>
      <vt:lpstr>Because they are an endangered species</vt:lpstr>
      <vt:lpstr>We need to be careful to protect these</vt:lpstr>
      <vt:lpstr>Sea turtles are green and a sight to be seen</vt:lpstr>
      <vt:lpstr>Sea turtles are rare so we need to take care</vt:lpstr>
      <vt:lpstr>Sea turtles have shells that protect very well</vt:lpstr>
      <vt:lpstr>Like all creatures in the sea turtles are special to me</vt:lpstr>
      <vt:lpstr>Their streamlined bodies and their flipper like limbs</vt:lpstr>
      <vt:lpstr>Help them travel long distances when they swim</vt:lpstr>
      <vt:lpstr>We all love turtles and they are reptiles</vt:lpstr>
      <vt:lpstr>Like snakes and lizards and crocodiles</vt:lpstr>
      <vt:lpstr>Sea turtles are green and a sight to be seen</vt:lpstr>
      <vt:lpstr>Sea turtles are rare so we need to take care</vt:lpstr>
      <vt:lpstr>Sea turtles have shells that protect very well</vt:lpstr>
      <vt:lpstr>Like all creatures in the sea turtles are special to me</vt:lpstr>
      <vt:lpstr>When the momma sea turtle wants to make her nest</vt:lpstr>
      <vt:lpstr>She picks out the beach that she likes a best</vt:lpstr>
      <vt:lpstr>She lays her eggs and back to the sea she goes</vt:lpstr>
      <vt:lpstr>So it’s our job to make sure everyone knows</vt:lpstr>
      <vt:lpstr>Sea turtles are green and a sight to be seen</vt:lpstr>
      <vt:lpstr>Sea turtles are rare so we need to take care</vt:lpstr>
      <vt:lpstr>Sea turtles have shells that protect very well</vt:lpstr>
      <vt:lpstr>Like all creatures in the sea turtles are special to me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U7L2 Protecting the Sea</dc:title>
  <dc:creator>ccccd</dc:creator>
  <cp:lastModifiedBy>ccccd</cp:lastModifiedBy>
  <cp:revision>37</cp:revision>
  <dcterms:created xsi:type="dcterms:W3CDTF">2018-08-29T13:18:32Z</dcterms:created>
  <dcterms:modified xsi:type="dcterms:W3CDTF">2018-08-30T03:20:53Z</dcterms:modified>
</cp:coreProperties>
</file>