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98" r:id="rId3"/>
    <p:sldId id="277" r:id="rId4"/>
    <p:sldId id="323" r:id="rId5"/>
    <p:sldId id="324" r:id="rId6"/>
    <p:sldId id="325" r:id="rId7"/>
    <p:sldId id="260" r:id="rId8"/>
    <p:sldId id="283" r:id="rId9"/>
    <p:sldId id="284" r:id="rId10"/>
    <p:sldId id="346" r:id="rId11"/>
    <p:sldId id="289" r:id="rId12"/>
    <p:sldId id="299" r:id="rId13"/>
    <p:sldId id="301" r:id="rId14"/>
    <p:sldId id="358" r:id="rId15"/>
    <p:sldId id="362" r:id="rId16"/>
    <p:sldId id="385" r:id="rId17"/>
    <p:sldId id="386" r:id="rId18"/>
    <p:sldId id="359" r:id="rId19"/>
    <p:sldId id="365" r:id="rId20"/>
    <p:sldId id="360" r:id="rId21"/>
    <p:sldId id="361" r:id="rId22"/>
    <p:sldId id="366" r:id="rId23"/>
    <p:sldId id="367" r:id="rId24"/>
    <p:sldId id="368" r:id="rId25"/>
    <p:sldId id="369" r:id="rId26"/>
    <p:sldId id="387" r:id="rId27"/>
    <p:sldId id="375" r:id="rId28"/>
    <p:sldId id="376" r:id="rId29"/>
    <p:sldId id="377" r:id="rId30"/>
    <p:sldId id="378" r:id="rId31"/>
    <p:sldId id="379" r:id="rId32"/>
    <p:sldId id="380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微软雅黑" panose="020B0503020204020204" pitchFamily="34" charset="-122"/>
      <p:regular r:id="rId39"/>
      <p:bold r:id="rId40"/>
    </p:embeddedFont>
    <p:embeddedFont>
      <p:font typeface="等线 Light" panose="02010600030101010101" pitchFamily="2" charset="-122"/>
      <p:regular r:id="rId41"/>
    </p:embeddedFont>
    <p:embeddedFont>
      <p:font typeface="等线" panose="02010600030101010101" pitchFamily="2" charset="-122"/>
      <p:regular r:id="rId42"/>
      <p:bold r:id="rId4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08E"/>
    <a:srgbClr val="2D6181"/>
    <a:srgbClr val="5C98C0"/>
    <a:srgbClr val="0081FF"/>
    <a:srgbClr val="112F41"/>
    <a:srgbClr val="336A88"/>
    <a:srgbClr val="416981"/>
    <a:srgbClr val="81B0C9"/>
    <a:srgbClr val="7CAEC7"/>
    <a:srgbClr val="3056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-582" y="-96"/>
      </p:cViewPr>
      <p:guideLst>
        <p:guide orient="horz" pos="2160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572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0849-43AC-4181-8366-D9406A7B2029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B1E1-5968-4155-9A82-BA6FCB0CC0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0849-43AC-4181-8366-D9406A7B2029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B1E1-5968-4155-9A82-BA6FCB0CC0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0849-43AC-4181-8366-D9406A7B2029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B1E1-5968-4155-9A82-BA6FCB0CC0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555F9-FB83-4E64-9FE8-E5288A7195C8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E19C-0E9C-4F2E-B621-8082774D2C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555F9-FB83-4E64-9FE8-E5288A7195C8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E19C-0E9C-4F2E-B621-8082774D2C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555F9-FB83-4E64-9FE8-E5288A7195C8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E19C-0E9C-4F2E-B621-8082774D2C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555F9-FB83-4E64-9FE8-E5288A7195C8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E19C-0E9C-4F2E-B621-8082774D2C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555F9-FB83-4E64-9FE8-E5288A7195C8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E19C-0E9C-4F2E-B621-8082774D2C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555F9-FB83-4E64-9FE8-E5288A7195C8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E19C-0E9C-4F2E-B621-8082774D2C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555F9-FB83-4E64-9FE8-E5288A7195C8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E19C-0E9C-4F2E-B621-8082774D2C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555F9-FB83-4E64-9FE8-E5288A7195C8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E19C-0E9C-4F2E-B621-8082774D2C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0849-43AC-4181-8366-D9406A7B2029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B1E1-5968-4155-9A82-BA6FCB0CC0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555F9-FB83-4E64-9FE8-E5288A7195C8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E19C-0E9C-4F2E-B621-8082774D2C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555F9-FB83-4E64-9FE8-E5288A7195C8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E19C-0E9C-4F2E-B621-8082774D2C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555F9-FB83-4E64-9FE8-E5288A7195C8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E19C-0E9C-4F2E-B621-8082774D2C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0849-43AC-4181-8366-D9406A7B2029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B1E1-5968-4155-9A82-BA6FCB0CC0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0849-43AC-4181-8366-D9406A7B2029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B1E1-5968-4155-9A82-BA6FCB0CC0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0849-43AC-4181-8366-D9406A7B2029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B1E1-5968-4155-9A82-BA6FCB0CC0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0849-43AC-4181-8366-D9406A7B2029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B1E1-5968-4155-9A82-BA6FCB0CC0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0849-43AC-4181-8366-D9406A7B2029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B1E1-5968-4155-9A82-BA6FCB0CC0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0849-43AC-4181-8366-D9406A7B2029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B1E1-5968-4155-9A82-BA6FCB0CC0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0849-43AC-4181-8366-D9406A7B2029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Breakaway · Kelly Clarkson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2B1E1-5968-4155-9A82-BA6FCB0CC0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A0849-43AC-4181-8366-D9406A7B2029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Breakaway · Kelly Clarkson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2B1E1-5968-4155-9A82-BA6FCB0CC0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555F9-FB83-4E64-9FE8-E5288A7195C8}" type="datetimeFigureOut">
              <a:rPr lang="zh-CN" altLang="en-US" smtClean="0"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Breakaway · Kelly Clarkson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CE19C-0E9C-4F2E-B621-8082774D2C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istrator\Desktop\liyiying\辅修\外语教育技术\视频作业\图片\500042199.jpg50004219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685" y="-88900"/>
            <a:ext cx="12230735" cy="70427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90393" y="206325"/>
            <a:ext cx="9085943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Breakaway</a:t>
            </a:r>
          </a:p>
        </p:txBody>
      </p:sp>
      <p:pic>
        <p:nvPicPr>
          <p:cNvPr id="4" name="图片 3" descr="书本封面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9425" y="517525"/>
            <a:ext cx="2133600" cy="304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136890" y="4146550"/>
            <a:ext cx="3386455" cy="1753235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单元：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Unit 7&amp; Lesson 1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主题：</a:t>
            </a: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The Spirit of Explorers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/>
            </a:r>
            <a:b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作者：李依颖</a:t>
            </a:r>
            <a:br>
              <a:rPr lang="zh-CN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单位：华南师范大学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473065" y="2312670"/>
            <a:ext cx="30581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Singer</a:t>
            </a:r>
            <a:r>
              <a:rPr lang="zh-CN" altLang="en-US" sz="2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：</a:t>
            </a:r>
            <a:r>
              <a:rPr lang="en-US" altLang="zh-CN" sz="2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Kelly Clarkson</a:t>
            </a:r>
          </a:p>
        </p:txBody>
      </p:sp>
      <p:pic>
        <p:nvPicPr>
          <p:cNvPr id="3" name="Kelly Clarkson - Breakaway [mqms225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793" y="61645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479">
        <p:fade/>
      </p:transition>
    </mc:Choice>
    <mc:Fallback xmlns="">
      <p:transition spd="slow" advClick="0" advTm="44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liyiying\辅修\外语教育技术\视频作业\图片\13.jpg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5250" y="-25400"/>
            <a:ext cx="8210550" cy="6121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315062" y="572021"/>
            <a:ext cx="3665855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I'll make </a:t>
            </a:r>
            <a:r>
              <a:rPr lang="en-US" sz="3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a 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wish</a:t>
            </a:r>
            <a:endParaRPr lang="en-US" sz="36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35915" y="6254115"/>
            <a:ext cx="3180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2" name="矩形 1"/>
          <p:cNvSpPr/>
          <p:nvPr/>
        </p:nvSpPr>
        <p:spPr>
          <a:xfrm>
            <a:off x="8362950" y="4838370"/>
            <a:ext cx="3570080" cy="8254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And Breakaway</a:t>
            </a:r>
          </a:p>
        </p:txBody>
      </p:sp>
      <p:sp>
        <p:nvSpPr>
          <p:cNvPr id="6" name="文本框 4"/>
          <p:cNvSpPr txBox="1"/>
          <p:nvPr/>
        </p:nvSpPr>
        <p:spPr>
          <a:xfrm>
            <a:off x="8362950" y="2771363"/>
            <a:ext cx="3665855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Make </a:t>
            </a:r>
            <a:r>
              <a:rPr lang="en-US" altLang="zh-CN" sz="36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a </a:t>
            </a:r>
            <a:r>
              <a:rPr lang="en-US" altLang="zh-CN" sz="36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change</a:t>
            </a:r>
            <a:endParaRPr lang="en-US" altLang="zh-CN" sz="36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4"/>
          <p:cNvSpPr txBox="1"/>
          <p:nvPr/>
        </p:nvSpPr>
        <p:spPr>
          <a:xfrm>
            <a:off x="8315062" y="1618013"/>
            <a:ext cx="3665855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Take </a:t>
            </a:r>
            <a:r>
              <a:rPr lang="en-US" sz="3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 </a:t>
            </a:r>
            <a:r>
              <a:rPr lang="en-US" sz="3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chance</a:t>
            </a:r>
            <a:endParaRPr lang="en-US" sz="3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2496">
        <p15:prstTrans prst="pageCurlDouble"/>
      </p:transition>
    </mc:Choice>
    <mc:Fallback>
      <p:transition spd="slow" advClick="0" advTm="2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14.jpg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525" y="-76200"/>
            <a:ext cx="12211050" cy="70034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38201" y="877293"/>
            <a:ext cx="4095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kern="1200" cap="none" spc="0" normalizeH="0" baseline="0" noProof="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Out of the darkness and into the </a:t>
            </a:r>
            <a:r>
              <a:rPr kumimoji="0" lang="en-US" altLang="zh-CN" sz="3200" b="1" i="0" kern="1200" cap="none" spc="0" normalizeH="0" baseline="0" noProof="0" dirty="0" smtClean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sun</a:t>
            </a:r>
            <a:endParaRPr kumimoji="0" lang="en-US" altLang="zh-CN" sz="3200" b="1" i="0" kern="1200" cap="none" spc="0" normalizeH="0" baseline="0" noProof="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9150" y="6235065"/>
            <a:ext cx="3180715" cy="3683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6" name="文本框 6"/>
          <p:cNvSpPr txBox="1"/>
          <p:nvPr/>
        </p:nvSpPr>
        <p:spPr>
          <a:xfrm>
            <a:off x="838201" y="2957287"/>
            <a:ext cx="40957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kern="1200" cap="none" spc="0" normalizeH="0" baseline="0" noProof="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kern="1200" cap="none" spc="0" normalizeH="0" baseline="0" noProof="0" dirty="0" smtClean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cs"/>
              </a:rPr>
              <a:t>But I won't forget all the ones that I loved</a:t>
            </a:r>
            <a:endParaRPr kumimoji="0" lang="en-US" altLang="zh-CN" sz="3200" b="1" i="0" kern="1200" cap="none" spc="0" normalizeH="0" baseline="0" noProof="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4001">
        <p15:prstTrans prst="pageCurlDouble"/>
      </p:transition>
    </mc:Choice>
    <mc:Fallback>
      <p:transition spd="slow" advClick="0" advTm="40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16.jpg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985" y="0"/>
            <a:ext cx="12215495" cy="627570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62555" y="2120900"/>
            <a:ext cx="4599305" cy="280670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738755" y="2161540"/>
            <a:ext cx="435229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I'll take a risk</a:t>
            </a:r>
          </a:p>
          <a:p>
            <a:pPr marL="457200" marR="0" lvl="1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Take a chance</a:t>
            </a:r>
          </a:p>
          <a:p>
            <a:pPr marL="457200" marR="0" lvl="1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Make a change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591050" y="6368415"/>
            <a:ext cx="3180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10974">
        <p15:prstTrans prst="pageCurlDouble"/>
      </p:transition>
    </mc:Choice>
    <mc:Fallback>
      <p:transition spd="slow" advClick="0" advTm="109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17 (1).jpg17 (1)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3"/>
          <a:stretch>
            <a:fillRect/>
          </a:stretch>
        </p:blipFill>
        <p:spPr>
          <a:xfrm>
            <a:off x="-19685" y="-156845"/>
            <a:ext cx="12301220" cy="64490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63855" y="813435"/>
            <a:ext cx="4226560" cy="1195705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92455" y="165735"/>
            <a:ext cx="37801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Breakaway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591050" y="6368415"/>
            <a:ext cx="3180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10974">
        <p15:prstTrans prst="pageCurlDouble"/>
      </p:transition>
    </mc:Choice>
    <mc:Fallback>
      <p:transition spd="slow" advClick="0" advTm="109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464457" y="2334895"/>
            <a:ext cx="563154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64009" y="5513524"/>
            <a:ext cx="5631991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C:\Users\Administrator\Desktop\liyiying\辅修\外语教育技术\视频作业\图片\17（2）.jpg17（2）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15105" y="695643"/>
            <a:ext cx="8181340" cy="54546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47650" y="6273165"/>
            <a:ext cx="3180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pic>
        <p:nvPicPr>
          <p:cNvPr id="5" name="图片 4" descr="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497" y="695643"/>
            <a:ext cx="8250555" cy="5464175"/>
          </a:xfrm>
          <a:prstGeom prst="rect">
            <a:avLst/>
          </a:prstGeom>
        </p:spPr>
      </p:pic>
      <p:pic>
        <p:nvPicPr>
          <p:cNvPr id="8" name="图片 7" descr="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497" y="695643"/>
            <a:ext cx="8180070" cy="54540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6865" y="3741420"/>
            <a:ext cx="5927090" cy="1863090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latin typeface="微软雅黑" panose="020B0503020204020204" charset="-122"/>
                <a:ea typeface="微软雅黑" panose="020B0503020204020204" charset="-122"/>
              </a:rPr>
              <a:t>Get on board a fast train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latin typeface="微软雅黑" panose="020B0503020204020204" charset="-122"/>
                <a:ea typeface="微软雅黑" panose="020B0503020204020204" charset="-122"/>
              </a:rPr>
              <a:t>Travel on a jet plane, far away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latin typeface="微软雅黑" panose="020B0503020204020204" charset="-122"/>
                <a:ea typeface="微软雅黑" panose="020B0503020204020204" charset="-122"/>
              </a:rPr>
              <a:t>And breakaway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47650" y="1056005"/>
            <a:ext cx="6031230" cy="1863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Want to feel the warm breeze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,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Sleep under a palm tree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,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Feel the rush of the ocean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5622">
        <p15:prstTrans prst="pageCurlDouble"/>
      </p:transition>
    </mc:Choice>
    <mc:Fallback>
      <p:transition spd="slow" advClick="0" advTm="56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10.jpg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8"/>
          <a:stretch>
            <a:fillRect/>
          </a:stretch>
        </p:blipFill>
        <p:spPr>
          <a:xfrm>
            <a:off x="-85725" y="0"/>
            <a:ext cx="12275185" cy="70726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591935" y="4156075"/>
            <a:ext cx="5699125" cy="19812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872605" y="4194175"/>
            <a:ext cx="55518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I'll spread my wings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and I'll learn how to fly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62450" y="6577965"/>
            <a:ext cx="3180715" cy="368300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46356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3313">
        <p15:prstTrans prst="pageCurlDouble"/>
      </p:transition>
    </mc:Choice>
    <mc:Fallback>
      <p:transition spd="slow" advClick="0" advTm="3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11.jpg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27940" y="-33655"/>
            <a:ext cx="12248515" cy="69259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32714" y="3622675"/>
            <a:ext cx="4785398" cy="19812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18111" y="3689985"/>
            <a:ext cx="4534572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3600" dirty="0" smtClean="0">
                <a:latin typeface="微软雅黑" panose="020B0503020204020204" charset="-122"/>
                <a:ea typeface="微软雅黑" panose="020B0503020204020204" charset="-122"/>
              </a:rPr>
              <a:t>I'll do what it 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takes </a:t>
            </a:r>
            <a:endParaRPr lang="en-US" altLang="zh-CN" sz="36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CN" sz="3600" dirty="0" err="1" smtClean="0">
                <a:latin typeface="微软雅黑" panose="020B0503020204020204" charset="-122"/>
                <a:ea typeface="微软雅黑" panose="020B0503020204020204" charset="-122"/>
              </a:rPr>
              <a:t>tilI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' touch the sky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62450" y="6292215"/>
            <a:ext cx="3180715" cy="3683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006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3313">
        <p15:prstTrans prst="pageCurlDouble"/>
      </p:transition>
    </mc:Choice>
    <mc:Fallback>
      <p:transition spd="slow" advClick="0" advTm="3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23.jpg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03" r="-469"/>
          <a:stretch>
            <a:fillRect/>
          </a:stretch>
        </p:blipFill>
        <p:spPr>
          <a:xfrm>
            <a:off x="-24130" y="-356235"/>
            <a:ext cx="12240260" cy="7227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94148" y="223577"/>
            <a:ext cx="4157980" cy="297815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59155" y="516890"/>
            <a:ext cx="3694430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I'll </a:t>
            </a:r>
            <a:r>
              <a:rPr kumimoji="0" lang="en-US" altLang="zh-CN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make </a:t>
            </a:r>
            <a:r>
              <a:rPr kumimoji="0" lang="en-US" altLang="zh-CN" sz="36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a </a:t>
            </a:r>
            <a:r>
              <a:rPr kumimoji="0" lang="en-US" altLang="zh-CN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wish</a:t>
            </a:r>
            <a:endParaRPr kumimoji="0" lang="en-US" altLang="zh-CN" sz="36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62450" y="6292215"/>
            <a:ext cx="3180715" cy="3683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6" name="文本框 3"/>
          <p:cNvSpPr txBox="1"/>
          <p:nvPr/>
        </p:nvSpPr>
        <p:spPr>
          <a:xfrm>
            <a:off x="857698" y="1362267"/>
            <a:ext cx="3694430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Take </a:t>
            </a:r>
            <a:r>
              <a:rPr kumimoji="0" lang="en-US" altLang="zh-CN" sz="36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a </a:t>
            </a:r>
            <a:r>
              <a:rPr kumimoji="0" lang="en-US" altLang="zh-CN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chance</a:t>
            </a:r>
            <a:endParaRPr kumimoji="0" lang="en-US" altLang="zh-CN" sz="36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857698" y="2239911"/>
            <a:ext cx="3694430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Make </a:t>
            </a:r>
            <a:r>
              <a:rPr kumimoji="0" lang="en-US" altLang="zh-CN" sz="36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a change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10974">
        <p15:prstTrans prst="pageCurlDouble"/>
      </p:transition>
    </mc:Choice>
    <mc:Fallback>
      <p:transition spd="slow" advClick="0" advTm="109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24.jpg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7940" y="6350"/>
            <a:ext cx="12240260" cy="68846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708400" y="364490"/>
            <a:ext cx="4766945" cy="1073785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916045" y="459740"/>
            <a:ext cx="43522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And breakaway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62450" y="6292215"/>
            <a:ext cx="3180715" cy="3683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10974">
        <p15:prstTrans prst="pageCurlDouble"/>
      </p:transition>
    </mc:Choice>
    <mc:Fallback>
      <p:transition spd="slow" advClick="0" advTm="109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25.jpg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2"/>
          <a:stretch>
            <a:fillRect/>
          </a:stretch>
        </p:blipFill>
        <p:spPr>
          <a:xfrm>
            <a:off x="-53340" y="-19050"/>
            <a:ext cx="12266295" cy="62369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8630" y="1318409"/>
            <a:ext cx="5227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Out of the darkness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and into the </a:t>
            </a: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sun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91050" y="6368415"/>
            <a:ext cx="3180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5" name="文本框 3"/>
          <p:cNvSpPr txBox="1"/>
          <p:nvPr/>
        </p:nvSpPr>
        <p:spPr>
          <a:xfrm>
            <a:off x="468630" y="3798679"/>
            <a:ext cx="5227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But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I won't forget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all the ones that I loved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10974">
        <p15:prstTrans prst="pageCurlDouble"/>
      </p:transition>
    </mc:Choice>
    <mc:Fallback>
      <p:transition spd="slow" advClick="0" advTm="109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002766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4" t="-2071" r="-156"/>
          <a:stretch>
            <a:fillRect/>
          </a:stretch>
        </p:blipFill>
        <p:spPr>
          <a:xfrm>
            <a:off x="-129540" y="-132080"/>
            <a:ext cx="12374880" cy="64623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18815" y="487045"/>
            <a:ext cx="6344285" cy="706755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Grew up in a small town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800600" y="6406515"/>
            <a:ext cx="3180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5801">
        <p15:prstTrans prst="pageCurlDouble"/>
      </p:transition>
    </mc:Choice>
    <mc:Fallback>
      <p:transition spd="slow" advClick="0" advTm="58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52 0.066852 L 0.000052 0.656574 " pathEditMode="relative" ptsTypes="">
                                      <p:cBhvr>
                                        <p:cTn id="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26.jpg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160" y="-50800"/>
            <a:ext cx="12202795" cy="6973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107555" y="571500"/>
            <a:ext cx="4481195" cy="2902585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545705" y="631190"/>
            <a:ext cx="37814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I'll take a risk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Take a chance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Make a change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789035" y="6292215"/>
            <a:ext cx="3180715" cy="3683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10974">
        <p15:prstTrans prst="pageCurlDouble"/>
      </p:transition>
    </mc:Choice>
    <mc:Fallback>
      <p:transition spd="slow" advClick="0" advTm="109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27.jpg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6035" y="-46990"/>
            <a:ext cx="12244070" cy="70104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73655" y="514350"/>
            <a:ext cx="4766945" cy="1245235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781300" y="143510"/>
            <a:ext cx="435229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And Breakaway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789035" y="6368415"/>
            <a:ext cx="3180715" cy="3683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</p:spTree>
  </p:cSld>
  <p:clrMapOvr>
    <a:masterClrMapping/>
  </p:clrMapOvr>
  <p:transition spd="med" advClick="0" advTm="109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28.jpg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" y="697865"/>
            <a:ext cx="8136890" cy="54254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305800" y="926465"/>
            <a:ext cx="37039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kern="0" cap="none" spc="0" normalizeH="0" baseline="0" noProof="0" dirty="0">
                <a:latin typeface="微软雅黑" panose="020B0503020204020204" charset="-122"/>
                <a:ea typeface="微软雅黑" panose="020B0503020204020204" charset="-122"/>
              </a:rPr>
              <a:t>Buildings with a hundred floors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305800" y="3529965"/>
            <a:ext cx="37039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kern="0" cap="none" spc="0" normalizeH="0" baseline="0" noProof="0" dirty="0">
                <a:latin typeface="微软雅黑" panose="020B0503020204020204" charset="-122"/>
                <a:ea typeface="微软雅黑" panose="020B0503020204020204" charset="-122"/>
              </a:rPr>
              <a:t>Swinging around revolving doors</a:t>
            </a:r>
          </a:p>
        </p:txBody>
      </p:sp>
      <p:pic>
        <p:nvPicPr>
          <p:cNvPr id="7" name="图片 6" descr="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5085" y="711312"/>
            <a:ext cx="8214995" cy="54260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91050" y="6368415"/>
            <a:ext cx="3180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974">
        <p:fade/>
      </p:transition>
    </mc:Choice>
    <mc:Fallback xmlns="">
      <p:transition advClick="0" advTm="109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78955" y="495300"/>
            <a:ext cx="4766945" cy="3054985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126605" y="535940"/>
            <a:ext cx="435229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kern="0" cap="none" spc="0" normalizeH="0" baseline="0" noProof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I'll take a risk</a:t>
            </a:r>
          </a:p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kern="0" cap="none" spc="0" normalizeH="0" baseline="0" noProof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Take a chance</a:t>
            </a:r>
          </a:p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kern="0" cap="none" spc="0" normalizeH="0" baseline="0" noProof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Make a change</a:t>
            </a:r>
          </a:p>
        </p:txBody>
      </p:sp>
      <p:pic>
        <p:nvPicPr>
          <p:cNvPr id="6" name="图片 5" descr="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6"/>
          <a:stretch>
            <a:fillRect/>
          </a:stretch>
        </p:blipFill>
        <p:spPr>
          <a:xfrm>
            <a:off x="-60325" y="-95250"/>
            <a:ext cx="12248515" cy="708152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417955" y="495300"/>
            <a:ext cx="9355455" cy="583565"/>
          </a:xfrm>
          <a:prstGeom prst="rect">
            <a:avLst/>
          </a:prstGeom>
          <a:solidFill>
            <a:schemeClr val="tx1">
              <a:lumMod val="50000"/>
              <a:lumOff val="50000"/>
              <a:alpha val="79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Maybe I don't know where they'll take me but</a:t>
            </a:r>
            <a:endParaRPr lang="en-US" altLang="en-US" sz="32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10180" y="1378585"/>
            <a:ext cx="7217410" cy="583565"/>
          </a:xfrm>
          <a:prstGeom prst="rect">
            <a:avLst/>
          </a:prstGeom>
          <a:solidFill>
            <a:schemeClr val="tx1">
              <a:lumMod val="50000"/>
              <a:lumOff val="50000"/>
              <a:alpha val="74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Gotta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keep moving on, moving on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362450" y="6387465"/>
            <a:ext cx="3180715" cy="3683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974">
        <p:fade/>
      </p:transition>
    </mc:Choice>
    <mc:Fallback xmlns="">
      <p:transition advClick="0" advTm="109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31.jpg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260" y="-48260"/>
            <a:ext cx="12249785" cy="69113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680960" y="650240"/>
            <a:ext cx="3482340" cy="215900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926705" y="574040"/>
            <a:ext cx="3597424" cy="988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Fly away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362450" y="6292215"/>
            <a:ext cx="3180715" cy="3683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6" name="文本框 3"/>
          <p:cNvSpPr txBox="1"/>
          <p:nvPr/>
        </p:nvSpPr>
        <p:spPr>
          <a:xfrm>
            <a:off x="7926705" y="1562386"/>
            <a:ext cx="3597424" cy="988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4400" b="1" kern="0" dirty="0" smtClean="0">
                <a:latin typeface="微软雅黑" panose="020B0503020204020204" charset="-122"/>
                <a:ea typeface="微软雅黑" panose="020B0503020204020204" charset="-122"/>
              </a:rPr>
              <a:t>Breakaway</a:t>
            </a:r>
            <a:endParaRPr kumimoji="0" lang="en-US" altLang="zh-CN" sz="4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Click="0" advTm="109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10.jpg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8"/>
          <a:stretch>
            <a:fillRect/>
          </a:stretch>
        </p:blipFill>
        <p:spPr>
          <a:xfrm>
            <a:off x="-85725" y="0"/>
            <a:ext cx="12275185" cy="70726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591935" y="4156075"/>
            <a:ext cx="5699125" cy="19812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872605" y="4194175"/>
            <a:ext cx="55518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I'll spread my wings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and I'll learn how to fly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62450" y="6577965"/>
            <a:ext cx="3180715" cy="368300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551587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3313">
        <p15:prstTrans prst="pageCurlDouble"/>
      </p:transition>
    </mc:Choice>
    <mc:Fallback>
      <p:transition spd="slow" advClick="0" advTm="3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34.jpg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48305" y="-5080"/>
            <a:ext cx="9236710" cy="61582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9120" y="1356995"/>
            <a:ext cx="5108575" cy="1805305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24230" y="1254125"/>
            <a:ext cx="4961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Though it's not easy to tell you goodbye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62450" y="6292215"/>
            <a:ext cx="3180715" cy="3683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3313">
        <p15:prstTrans prst="pageCurlDouble"/>
      </p:transition>
    </mc:Choice>
    <mc:Fallback>
      <p:transition spd="slow" advClick="0" advTm="3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35.jpg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63" y="754380"/>
            <a:ext cx="8082280" cy="50514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03565" y="5182870"/>
            <a:ext cx="3775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kern="1200" cap="none" spc="0" normalizeH="0" baseline="0" noProof="0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And breakaway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62450" y="6292215"/>
            <a:ext cx="3180715" cy="3683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pic>
        <p:nvPicPr>
          <p:cNvPr id="4" name="图片 3" descr="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512" y="754380"/>
            <a:ext cx="8237855" cy="514858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6231255" y="1186180"/>
            <a:ext cx="5080000" cy="2084070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</a:ln>
        </p:spPr>
        <p:txBody>
          <a:bodyPr>
            <a:spAutoFit/>
          </a:bodyPr>
          <a:lstStyle/>
          <a:p>
            <a:pPr indent="2667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I </a:t>
            </a:r>
            <a:r>
              <a:rPr lang="en-US" sz="3600" b="1" dirty="0" err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gotta</a:t>
            </a:r>
            <a:r>
              <a:rPr lang="en-US" sz="3600" b="1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 take a risk</a:t>
            </a:r>
          </a:p>
          <a:p>
            <a:pPr indent="2667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3600" b="1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Take chance</a:t>
            </a:r>
          </a:p>
          <a:p>
            <a:pPr indent="2667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3600" b="1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Make a change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3313">
        <p15:prstTrans prst="pageCurlDouble"/>
      </p:transition>
    </mc:Choice>
    <mc:Fallback>
      <p:transition spd="slow" advClick="0" advTm="3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37.jpg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7"/>
          <a:stretch>
            <a:fillRect/>
          </a:stretch>
        </p:blipFill>
        <p:spPr>
          <a:xfrm>
            <a:off x="-71120" y="-156210"/>
            <a:ext cx="12334875" cy="71704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99146" y="318135"/>
            <a:ext cx="8872855" cy="645160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Out of the darkness and into the sun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62450" y="6292215"/>
            <a:ext cx="3180715" cy="3683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983105" y="1856740"/>
            <a:ext cx="9806940" cy="64516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But I won't forget the place I come from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3313">
        <p15:prstTrans prst="pageCurlDouble"/>
      </p:transition>
    </mc:Choice>
    <mc:Fallback>
      <p:transition spd="slow" advClick="0" advTm="3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39.jpg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7940" y="-79375"/>
            <a:ext cx="12248515" cy="69773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27545" y="528955"/>
            <a:ext cx="4580890" cy="743986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I gotta take a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risk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62450" y="6292215"/>
            <a:ext cx="3180715" cy="3683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5" name="文本框 6"/>
          <p:cNvSpPr txBox="1"/>
          <p:nvPr/>
        </p:nvSpPr>
        <p:spPr>
          <a:xfrm>
            <a:off x="7027545" y="1268496"/>
            <a:ext cx="4580890" cy="743986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Take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a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chance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6"/>
          <p:cNvSpPr txBox="1"/>
          <p:nvPr/>
        </p:nvSpPr>
        <p:spPr>
          <a:xfrm>
            <a:off x="7027545" y="2008209"/>
            <a:ext cx="4580890" cy="743986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Make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a change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3313">
        <p15:prstTrans prst="pageCurlDouble"/>
      </p:transition>
    </mc:Choice>
    <mc:Fallback>
      <p:transition spd="slow" advClick="0" advTm="3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500006464.jpg5000064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0005" y="-20955"/>
            <a:ext cx="8688070" cy="60972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931910" y="702310"/>
            <a:ext cx="3088640" cy="186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And when the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rain would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fall down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47650" y="6273165"/>
            <a:ext cx="3180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971280" y="4097655"/>
            <a:ext cx="3049270" cy="186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I'd just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stared out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my window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5801">
        <p15:prstTrans prst="pageCurlDouble"/>
      </p:transition>
    </mc:Choice>
    <mc:Fallback>
      <p:transition spd="slow" advClick="0" advTm="58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40.jpg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7940" y="-115252"/>
            <a:ext cx="12248515" cy="70878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1045" y="227965"/>
            <a:ext cx="4961255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And 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breakaway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62450" y="6292215"/>
            <a:ext cx="3180715" cy="3683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5" name="文本框 6"/>
          <p:cNvSpPr txBox="1"/>
          <p:nvPr/>
        </p:nvSpPr>
        <p:spPr>
          <a:xfrm>
            <a:off x="3133145" y="1087797"/>
            <a:ext cx="4961255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Breakaway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6"/>
          <p:cNvSpPr txBox="1"/>
          <p:nvPr/>
        </p:nvSpPr>
        <p:spPr>
          <a:xfrm>
            <a:off x="5062537" y="1930479"/>
            <a:ext cx="4961255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Breakaway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………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3313">
        <p15:prstTrans prst="pageCurlDouble"/>
      </p:transition>
    </mc:Choice>
    <mc:Fallback>
      <p:transition spd="slow" advClick="0" advTm="3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348816.jpg3488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700" y="-15240"/>
            <a:ext cx="12217400" cy="69075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7060" y="729615"/>
            <a:ext cx="3755390" cy="1340485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END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62450" y="6292215"/>
            <a:ext cx="3180715" cy="3683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492250" y="2219325"/>
            <a:ext cx="2049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作者：李依颖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3313">
        <p15:prstTrans prst="pageCurlDouble"/>
      </p:transition>
    </mc:Choice>
    <mc:Fallback>
      <p:transition spd="slow" advClick="0" advTm="3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6047105" y="675005"/>
            <a:ext cx="50501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Dreaming of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what </a:t>
            </a:r>
            <a:r>
              <a:rPr lang="en-US" altLang="zh-CN" sz="3200" dirty="0" smtClean="0">
                <a:latin typeface="微软雅黑" panose="020B0503020204020204" charset="-122"/>
                <a:ea typeface="微软雅黑" panose="020B0503020204020204" charset="-122"/>
              </a:rPr>
              <a:t>could-be</a:t>
            </a:r>
            <a:endParaRPr lang="en-US" altLang="zh-CN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47104" y="3585210"/>
            <a:ext cx="5450131" cy="743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And if I'd end up </a:t>
            </a:r>
            <a:r>
              <a:rPr lang="en-US" altLang="zh-CN" sz="3200" dirty="0" smtClean="0">
                <a:latin typeface="微软雅黑" panose="020B0503020204020204" charset="-122"/>
                <a:ea typeface="微软雅黑" panose="020B0503020204020204" charset="-122"/>
              </a:rPr>
              <a:t>happy</a:t>
            </a:r>
            <a:endParaRPr lang="en-US" altLang="zh-CN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descr="5005722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560" y="-54610"/>
            <a:ext cx="5212080" cy="3475355"/>
          </a:xfrm>
          <a:prstGeom prst="rect">
            <a:avLst/>
          </a:prstGeom>
        </p:spPr>
      </p:pic>
      <p:pic>
        <p:nvPicPr>
          <p:cNvPr id="6" name="图片 5" descr="5005474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0" y="3389929"/>
            <a:ext cx="5194300" cy="34683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877300" y="6368415"/>
            <a:ext cx="3180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7" name="矩形 6"/>
          <p:cNvSpPr/>
          <p:nvPr/>
        </p:nvSpPr>
        <p:spPr>
          <a:xfrm>
            <a:off x="6047103" y="4333458"/>
            <a:ext cx="54501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 smtClean="0">
                <a:latin typeface="微软雅黑" panose="020B0503020204020204" charset="-122"/>
                <a:ea typeface="微软雅黑" panose="020B0503020204020204" charset="-122"/>
              </a:rPr>
              <a:t>I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</a:rPr>
              <a:t>would pray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3957">
        <p15:prstTrans prst="pageCurlDouble"/>
      </p:transition>
    </mc:Choice>
    <mc:Fallback>
      <p:transition spd="slow" advClick="0" advTm="39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667250" y="6406515"/>
            <a:ext cx="3180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pic>
        <p:nvPicPr>
          <p:cNvPr id="4" name="图片 3" descr="50013497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0" r="-157"/>
          <a:stretch>
            <a:fillRect/>
          </a:stretch>
        </p:blipFill>
        <p:spPr>
          <a:xfrm>
            <a:off x="-61595" y="539115"/>
            <a:ext cx="12315190" cy="58102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80235" y="539115"/>
            <a:ext cx="8267065" cy="922020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5400">
                <a:latin typeface="微软雅黑" panose="020B0503020204020204" charset="-122"/>
                <a:ea typeface="微软雅黑" panose="020B0503020204020204" charset="-122"/>
              </a:rPr>
              <a:t>Trying hard to reach out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880235" y="3302635"/>
            <a:ext cx="9200515" cy="922020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en-US" sz="5400" b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But when I'd try to speak out</a:t>
            </a:r>
            <a:endParaRPr lang="en-US" altLang="en-US" sz="5400" b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 descr="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50" r="-225"/>
          <a:stretch>
            <a:fillRect/>
          </a:stretch>
        </p:blipFill>
        <p:spPr>
          <a:xfrm>
            <a:off x="-61595" y="-222885"/>
            <a:ext cx="12395835" cy="65532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80235" y="1714463"/>
            <a:ext cx="7785100" cy="768350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en-US" sz="4400" b="0" dirty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But when I'd try to speak out</a:t>
            </a:r>
            <a:endParaRPr lang="zh-CN" altLang="en-US" sz="4400" dirty="0"/>
          </a:p>
        </p:txBody>
      </p:sp>
      <p:sp>
        <p:nvSpPr>
          <p:cNvPr id="7" name="文本框 6"/>
          <p:cNvSpPr txBox="1"/>
          <p:nvPr/>
        </p:nvSpPr>
        <p:spPr>
          <a:xfrm>
            <a:off x="4443095" y="2870200"/>
            <a:ext cx="7524750" cy="706755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en-US" sz="4000" b="0" dirty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Felt like no one could hear me</a:t>
            </a:r>
            <a:endParaRPr lang="en-US" altLang="en-US" sz="4000" b="0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381112" y="528686"/>
            <a:ext cx="6490336" cy="769441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en-US" altLang="zh-CN" sz="4400" dirty="0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Trying not to reach out</a:t>
            </a:r>
            <a:endParaRPr lang="zh-CN" altLang="en-US" sz="4400" dirty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5801">
        <p15:prstTrans prst="pageCurlDouble"/>
      </p:transition>
    </mc:Choice>
    <mc:Fallback>
      <p:transition spd="slow" advClick="0" advTm="58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464457" y="2334895"/>
            <a:ext cx="563154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64009" y="5513524"/>
            <a:ext cx="5631991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50013389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357"/>
          <a:stretch>
            <a:fillRect/>
          </a:stretch>
        </p:blipFill>
        <p:spPr>
          <a:xfrm>
            <a:off x="4053205" y="-70485"/>
            <a:ext cx="8181340" cy="83343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4015" y="715010"/>
            <a:ext cx="2529205" cy="1272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Wanted to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belong here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54965" y="3850005"/>
            <a:ext cx="3130550" cy="1863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But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something felt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so wrong here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35915" y="6254115"/>
            <a:ext cx="3180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5622">
        <p15:prstTrans prst="pageCurlDouble"/>
      </p:transition>
    </mc:Choice>
    <mc:Fallback>
      <p:transition spd="slow" advClick="0" advTm="56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liyiying\辅修\外语教育技术\视频作业\图片\9.jpg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985" y="-38100"/>
            <a:ext cx="12280900" cy="62998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91050" y="6368415"/>
            <a:ext cx="3180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63245" y="664210"/>
            <a:ext cx="3913505" cy="743986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So I pray </a:t>
            </a:r>
          </a:p>
        </p:txBody>
      </p:sp>
      <p:sp>
        <p:nvSpPr>
          <p:cNvPr id="6" name="文本框 3"/>
          <p:cNvSpPr txBox="1"/>
          <p:nvPr/>
        </p:nvSpPr>
        <p:spPr>
          <a:xfrm>
            <a:off x="563244" y="1408849"/>
            <a:ext cx="3913505" cy="743986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2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I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could breakaway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4426">
        <p15:prstTrans prst="pageCurlDouble"/>
      </p:transition>
    </mc:Choice>
    <mc:Fallback>
      <p:transition spd="slow" advClick="0" advTm="4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10.jpg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8"/>
          <a:stretch>
            <a:fillRect/>
          </a:stretch>
        </p:blipFill>
        <p:spPr>
          <a:xfrm>
            <a:off x="-85725" y="0"/>
            <a:ext cx="12275185" cy="70726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591935" y="4156075"/>
            <a:ext cx="5699125" cy="19812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872605" y="4194175"/>
            <a:ext cx="55518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I'll spread my wings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and I'll learn how to fly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62450" y="6577965"/>
            <a:ext cx="3180715" cy="368300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3313">
        <p15:prstTrans prst="pageCurlDouble"/>
      </p:transition>
    </mc:Choice>
    <mc:Fallback>
      <p:transition spd="slow" advClick="0" advTm="3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liyiying\辅修\外语教育技术\视频作业\图片\11.jpg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27940" y="-33655"/>
            <a:ext cx="12248515" cy="69259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32714" y="3622675"/>
            <a:ext cx="4785398" cy="19812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18111" y="3689985"/>
            <a:ext cx="4534572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3600" dirty="0" smtClean="0">
                <a:latin typeface="微软雅黑" panose="020B0503020204020204" charset="-122"/>
                <a:ea typeface="微软雅黑" panose="020B0503020204020204" charset="-122"/>
              </a:rPr>
              <a:t>I'll do what it 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takes </a:t>
            </a:r>
            <a:endParaRPr lang="en-US" altLang="zh-CN" sz="36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CN" sz="3600" dirty="0" err="1" smtClean="0">
                <a:latin typeface="微软雅黑" panose="020B0503020204020204" charset="-122"/>
                <a:ea typeface="微软雅黑" panose="020B0503020204020204" charset="-122"/>
              </a:rPr>
              <a:t>tilI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' touch the sky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62450" y="6292215"/>
            <a:ext cx="3180715" cy="3683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Breakaway ·  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Kelly Clarkson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3313">
        <p15:prstTrans prst="pageCurlDouble"/>
      </p:transition>
    </mc:Choice>
    <mc:Fallback>
      <p:transition spd="slow" advClick="0" advTm="3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蓝色​​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486</Words>
  <Application>Microsoft Office PowerPoint</Application>
  <PresentationFormat>自定义</PresentationFormat>
  <Paragraphs>121</Paragraphs>
  <Slides>31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39" baseType="lpstr">
      <vt:lpstr>Arial</vt:lpstr>
      <vt:lpstr>宋体</vt:lpstr>
      <vt:lpstr>Calibri</vt:lpstr>
      <vt:lpstr>微软雅黑</vt:lpstr>
      <vt:lpstr>等线 Light</vt:lpstr>
      <vt:lpstr>等线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 zp</dc:creator>
  <cp:lastModifiedBy>Windows 用户</cp:lastModifiedBy>
  <cp:revision>180</cp:revision>
  <dcterms:created xsi:type="dcterms:W3CDTF">2017-04-24T13:25:00Z</dcterms:created>
  <dcterms:modified xsi:type="dcterms:W3CDTF">2018-08-30T15:45:24Z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8</vt:lpwstr>
  </property>
  <property fmtid="{D5CDD505-2E9C-101B-9397-08002B2CF9AE}" pid="3" name="KSOProductBuildVer">
    <vt:lpwstr>2052-10.1.0.7520</vt:lpwstr>
  </property>
</Properties>
</file>