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3" r:id="rId7"/>
    <p:sldId id="261" r:id="rId8"/>
    <p:sldId id="262" r:id="rId9"/>
    <p:sldId id="263" r:id="rId10"/>
    <p:sldId id="264" r:id="rId11"/>
    <p:sldId id="266" r:id="rId12"/>
    <p:sldId id="268" r:id="rId13"/>
    <p:sldId id="267" r:id="rId14"/>
    <p:sldId id="272" r:id="rId15"/>
    <p:sldId id="269" r:id="rId16"/>
    <p:sldId id="270" r:id="rId1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778" autoAdjust="0"/>
    <p:restoredTop sz="94660"/>
  </p:normalViewPr>
  <p:slideViewPr>
    <p:cSldViewPr snapToGrid="0">
      <p:cViewPr varScale="1">
        <p:scale>
          <a:sx n="63" d="100"/>
          <a:sy n="63" d="100"/>
        </p:scale>
        <p:origin x="84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3BAA56-6567-4DFC-807F-25939AE229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1487403-5CEB-41DE-8BF4-B9D23876DD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6D155F4-A291-4F64-8A44-7FBE68D12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96DB5-E06B-46BB-AEDA-831F00EB4033}" type="datetimeFigureOut">
              <a:rPr lang="zh-CN" altLang="en-US" smtClean="0"/>
              <a:t>2018/8/21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E2D0650-C211-40CA-B923-C4C4212E5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867EBB-E8D4-4817-91AB-E8CB053DF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5FB89-1915-4106-91AD-4D095CEB58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6958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498800-BE6D-4A22-BB61-FF1C635B7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870FCF0-901B-4103-A351-C8ED91B4A3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1A97CD7-C26B-47E4-9B94-70CC79D2A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96DB5-E06B-46BB-AEDA-831F00EB4033}" type="datetimeFigureOut">
              <a:rPr lang="zh-CN" altLang="en-US" smtClean="0"/>
              <a:t>2018/8/21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1AE59A-7D12-4958-905D-291704C7A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455E56-EB72-4E76-AF0F-D8C9CCF50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5FB89-1915-4106-91AD-4D095CEB58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9335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AAB5C7E-9450-4F7D-A1F2-BB63521E98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4E42063-DA86-4629-8686-AC840FB754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363FF4-A703-490A-A80C-5B99AFC3F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96DB5-E06B-46BB-AEDA-831F00EB4033}" type="datetimeFigureOut">
              <a:rPr lang="zh-CN" altLang="en-US" smtClean="0"/>
              <a:t>2018/8/21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457E4F-F3E5-4F03-BAA5-BA34D5223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B278A5C-9A61-4345-B120-CDC06CD75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5FB89-1915-4106-91AD-4D095CEB58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914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573206-B704-4332-9C2D-77D209788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C547EF9-89A8-49B1-9B43-B03EF6A76B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D1EAD70-494B-411D-88E3-9787B99E7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96DB5-E06B-46BB-AEDA-831F00EB4033}" type="datetimeFigureOut">
              <a:rPr lang="zh-CN" altLang="en-US" smtClean="0"/>
              <a:t>2018/8/21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218E657-89E7-4067-8674-0F093C3C1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116724A-D310-4ED6-AEEE-60CFAE929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5FB89-1915-4106-91AD-4D095CEB58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0816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5BECE5-FE63-4BF0-895A-6EF1285FF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827261-3BE5-43E2-A99A-62FD18DA22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9B7FE5-0563-4812-BE61-77136D761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96DB5-E06B-46BB-AEDA-831F00EB4033}" type="datetimeFigureOut">
              <a:rPr lang="zh-CN" altLang="en-US" smtClean="0"/>
              <a:t>2018/8/21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ABE8AA-4510-4157-84EE-380720AAF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11FB7E-F0CA-48FF-A47E-A71AF8442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5FB89-1915-4106-91AD-4D095CEB58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725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C7A616-83DB-4067-BEF4-A566C3E5F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FE8603-FBCF-4187-94B3-F366A6A1F6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22139E2-6772-4145-AD61-9615FF63A5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F65D3CF-CA5E-4477-9947-829B9B801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96DB5-E06B-46BB-AEDA-831F00EB4033}" type="datetimeFigureOut">
              <a:rPr lang="zh-CN" altLang="en-US" smtClean="0"/>
              <a:t>2018/8/21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B9821D2-EC53-4251-AFE2-51242554D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778AA75-7EA2-4608-8A72-8CAB01982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5FB89-1915-4106-91AD-4D095CEB58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7282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580CCD-DB6B-4714-B33E-BA82E18EC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D008CD-B0CF-4A02-BFFA-8BF1BF57CD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5A23508-9A64-4165-B266-3D1EC25B44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995BED0-D2A6-40C1-94B4-B691617279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FF497E8-69FA-471A-AA0B-4C14E78FBE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848A7F0-DF86-44C9-966F-181F28714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96DB5-E06B-46BB-AEDA-831F00EB4033}" type="datetimeFigureOut">
              <a:rPr lang="zh-CN" altLang="en-US" smtClean="0"/>
              <a:t>2018/8/21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E8382E9-4CF6-4B06-8576-718C5A928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A01C78A-2D8A-458A-B2AC-D61C717BD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5FB89-1915-4106-91AD-4D095CEB58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3318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B246E2-F74B-41FF-ADE6-4178AAD74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C9DF127-87FC-4FE2-BD03-C457BE87A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96DB5-E06B-46BB-AEDA-831F00EB4033}" type="datetimeFigureOut">
              <a:rPr lang="zh-CN" altLang="en-US" smtClean="0"/>
              <a:t>2018/8/21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C40D9FB-00FB-4068-A202-0B0C85FCF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4217773-416B-450E-8C1A-00512153B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5FB89-1915-4106-91AD-4D095CEB58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770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AA4FA03-F273-43BA-AA12-37B3F7517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96DB5-E06B-46BB-AEDA-831F00EB4033}" type="datetimeFigureOut">
              <a:rPr lang="zh-CN" altLang="en-US" smtClean="0"/>
              <a:t>2018/8/21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CD62910-B570-4D78-852D-CEB577538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7C23E6E-8D2E-4EF8-BB30-16D1327AD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5FB89-1915-4106-91AD-4D095CEB58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6111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8BFE33-4A25-4394-B2B2-536BA8CE5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BC97960-5500-4541-B14B-729AF2F7B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373A0A7-E6FE-48D6-85D4-DB34D07697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685206-C0B1-4327-B09C-AFF62FC53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96DB5-E06B-46BB-AEDA-831F00EB4033}" type="datetimeFigureOut">
              <a:rPr lang="zh-CN" altLang="en-US" smtClean="0"/>
              <a:t>2018/8/21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BCC4D09-FE3F-42B7-8D0D-53F65E263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8324355-488C-4ECB-BEE1-415F95115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5FB89-1915-4106-91AD-4D095CEB58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1468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6C9AF4-592A-4357-BEB9-E2D1DA576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045A087-ADFE-4552-9839-4C2BB8D686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030A496-075D-4197-8231-6D61E157AA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B0F2196-78D6-4E4A-9F84-D1AC35503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96DB5-E06B-46BB-AEDA-831F00EB4033}" type="datetimeFigureOut">
              <a:rPr lang="zh-CN" altLang="en-US" smtClean="0"/>
              <a:t>2018/8/21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1965B2A-2029-4363-B199-3D746F986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380FC4D-4A1C-4D2D-A7DE-3773BACD0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5FB89-1915-4106-91AD-4D095CEB58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3393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C1C7CA-32C7-49AF-B59D-B7172C512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15D22E4-3DA9-400B-BF6F-EC08AD9F99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EE07CBC-C1CA-4AFE-A1ED-95C08CD63E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A96DB5-E06B-46BB-AEDA-831F00EB4033}" type="datetimeFigureOut">
              <a:rPr lang="zh-CN" altLang="en-US" smtClean="0"/>
              <a:t>2018/8/21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4D860A-E720-4242-BAF4-C82479DBA7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CAE5837-2984-47CC-AD0E-411E8FF9EE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05FB89-1915-4106-91AD-4D095CEB58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4730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A7BFCC2D-5326-4F3D-AA39-E83A29FD8CED}"/>
              </a:ext>
            </a:extLst>
          </p:cNvPr>
          <p:cNvSpPr/>
          <p:nvPr/>
        </p:nvSpPr>
        <p:spPr>
          <a:xfrm>
            <a:off x="0" y="-29817"/>
            <a:ext cx="12192000" cy="707666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6B8435E5-B4B0-483B-BF3A-47AE757F09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978" y="1563329"/>
            <a:ext cx="9144000" cy="2387600"/>
          </a:xfrm>
        </p:spPr>
        <p:txBody>
          <a:bodyPr>
            <a:normAutofit/>
          </a:bodyPr>
          <a:lstStyle/>
          <a:p>
            <a:pPr algn="l"/>
            <a:br>
              <a:rPr lang="en-US" altLang="zh-CN" dirty="0">
                <a:solidFill>
                  <a:schemeClr val="bg1"/>
                </a:solidFill>
              </a:rPr>
            </a:br>
            <a:r>
              <a:rPr lang="zh-CN" altLang="en-US" sz="2800" dirty="0">
                <a:solidFill>
                  <a:schemeClr val="bg1"/>
                </a:solidFill>
              </a:rPr>
              <a:t>高中英语北师大版</a:t>
            </a:r>
            <a:br>
              <a:rPr lang="en-US" altLang="zh-CN" sz="4400" dirty="0">
                <a:solidFill>
                  <a:schemeClr val="bg1"/>
                </a:solidFill>
              </a:rPr>
            </a:br>
            <a:r>
              <a:rPr lang="en-US" altLang="zh-CN" dirty="0">
                <a:solidFill>
                  <a:schemeClr val="bg1"/>
                </a:solidFill>
              </a:rPr>
              <a:t>U6 L3 Chinese Paper Art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FA3CB41-10DE-42F5-BD27-37E56864C5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3978" y="3996238"/>
            <a:ext cx="9144000" cy="1655762"/>
          </a:xfrm>
        </p:spPr>
        <p:txBody>
          <a:bodyPr/>
          <a:lstStyle/>
          <a:p>
            <a:pPr algn="l"/>
            <a:r>
              <a:rPr lang="zh-CN" altLang="en-US" dirty="0">
                <a:solidFill>
                  <a:schemeClr val="bg1"/>
                </a:solidFill>
              </a:rPr>
              <a:t>华南师范大学 卢健楠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88FF397-3ACD-4646-8096-2AA146E9AB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36" r="38713" b="4175"/>
          <a:stretch/>
        </p:blipFill>
        <p:spPr>
          <a:xfrm>
            <a:off x="9093523" y="-20209"/>
            <a:ext cx="3166257" cy="257092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94E2F-B331-4F99-87A9-23D004A574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36" r="38713" b="4175"/>
          <a:stretch/>
        </p:blipFill>
        <p:spPr>
          <a:xfrm>
            <a:off x="9093523" y="2443347"/>
            <a:ext cx="3166257" cy="257092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AC86790-4A65-4A1B-B828-8A1B152C51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36" r="38713" b="4175"/>
          <a:stretch/>
        </p:blipFill>
        <p:spPr>
          <a:xfrm>
            <a:off x="0" y="-18744"/>
            <a:ext cx="3166257" cy="257092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694F8CF-C19D-4CA7-894A-7FDA9D0CF2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36" r="38713" b="4175"/>
          <a:stretch/>
        </p:blipFill>
        <p:spPr>
          <a:xfrm>
            <a:off x="3098478" y="-29817"/>
            <a:ext cx="3166257" cy="257092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FC779C9-60FA-461E-A0B0-AC73CA7519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36" r="38713" b="4175"/>
          <a:stretch/>
        </p:blipFill>
        <p:spPr>
          <a:xfrm>
            <a:off x="6178561" y="-20209"/>
            <a:ext cx="3166257" cy="257092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20EC3B1-830E-441A-8C2D-80BEF68A0A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36" r="38713" b="4175"/>
          <a:stretch/>
        </p:blipFill>
        <p:spPr>
          <a:xfrm>
            <a:off x="6201721" y="4486995"/>
            <a:ext cx="3166257" cy="257092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52B2E0A-D1ED-4DB5-A1CB-484070025D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36" r="38713" b="4175"/>
          <a:stretch/>
        </p:blipFill>
        <p:spPr>
          <a:xfrm>
            <a:off x="3109407" y="4486995"/>
            <a:ext cx="3166257" cy="257092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47A6D11-18DE-4F34-B5D4-EC5EBFA33C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36" r="38713" b="4175"/>
          <a:stretch/>
        </p:blipFill>
        <p:spPr>
          <a:xfrm>
            <a:off x="-1" y="4486995"/>
            <a:ext cx="3166257" cy="257092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B5E5943-EC07-47A7-81A4-7F1756061A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36" r="38713" b="4175"/>
          <a:stretch/>
        </p:blipFill>
        <p:spPr>
          <a:xfrm>
            <a:off x="9059633" y="4514882"/>
            <a:ext cx="3166257" cy="2570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56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D98495-5E5C-4648-8263-06476C5FA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61804A5-BDEB-485A-A6EF-2491521943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7470" y="348560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4400" dirty="0">
                <a:solidFill>
                  <a:schemeClr val="bg1"/>
                </a:solidFill>
              </a:rPr>
              <a:t>They would not listen</a:t>
            </a:r>
          </a:p>
          <a:p>
            <a:pPr marL="0" indent="0">
              <a:buNone/>
            </a:pPr>
            <a:r>
              <a:rPr lang="en-US" altLang="zh-CN" sz="4400" dirty="0">
                <a:solidFill>
                  <a:schemeClr val="bg1"/>
                </a:solidFill>
              </a:rPr>
              <a:t>they did not know how </a:t>
            </a:r>
            <a:endParaRPr lang="zh-CN" altLang="en-US" sz="4400" dirty="0">
              <a:solidFill>
                <a:schemeClr val="bg1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F6FE242-A9D6-48E7-8257-06A21A7F46ED}"/>
              </a:ext>
            </a:extLst>
          </p:cNvPr>
          <p:cNvSpPr/>
          <p:nvPr/>
        </p:nvSpPr>
        <p:spPr>
          <a:xfrm>
            <a:off x="-490330" y="115093"/>
            <a:ext cx="12934121" cy="1825625"/>
          </a:xfrm>
          <a:prstGeom prst="rect">
            <a:avLst/>
          </a:prstGeom>
          <a:solidFill>
            <a:srgbClr val="FFFFFF">
              <a:alpha val="2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74" name="Picture 2" descr="https://timgsa.baidu.com/timg?image&amp;quality=80&amp;size=b9999_10000&amp;sec=1534830329258&amp;di=5ad9c148915e553c34aff7945acb029b&amp;imgtype=0&amp;src=http%3A%2F%2Fimages1.wenming.cn%2Fweb_wenming%2Fsyjj%2Fdfcz%2Fhn%2F201706%2FW020170612313943636199.jpg">
            <a:extLst>
              <a:ext uri="{FF2B5EF4-FFF2-40B4-BE49-F238E27FC236}">
                <a16:creationId xmlns:a16="http://schemas.microsoft.com/office/drawing/2014/main" id="{94086E73-2287-4DBE-9033-1A58A4522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381" y="2141538"/>
            <a:ext cx="8499283" cy="460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489026"/>
      </p:ext>
    </p:extLst>
  </p:cSld>
  <p:clrMapOvr>
    <a:masterClrMapping/>
  </p:clrMapOvr>
  <p:transition spd="slow" advClick="0" advTm="65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922B30-5B3D-4401-890F-358A318AC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CFC9883-47D9-432F-A1A0-4EB483484EBC}"/>
              </a:ext>
            </a:extLst>
          </p:cNvPr>
          <p:cNvSpPr/>
          <p:nvPr/>
        </p:nvSpPr>
        <p:spPr>
          <a:xfrm>
            <a:off x="-371061" y="0"/>
            <a:ext cx="12934121" cy="1825625"/>
          </a:xfrm>
          <a:prstGeom prst="rect">
            <a:avLst/>
          </a:prstGeom>
          <a:solidFill>
            <a:srgbClr val="FFFFFF">
              <a:alpha val="2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7922DC2-E1F1-428B-9FAB-8DF9789BFE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79" y="2363581"/>
            <a:ext cx="6543365" cy="435133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7080591-330C-4888-A9E3-7A8C5FB96C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774" y="2247556"/>
            <a:ext cx="3180521" cy="4408143"/>
          </a:xfrm>
          <a:prstGeom prst="rect">
            <a:avLst/>
          </a:prstGeom>
        </p:spPr>
      </p:pic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67A1F7C2-6A78-412D-B70D-9CFDC9BA8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42227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5400" dirty="0">
                <a:solidFill>
                  <a:schemeClr val="bg1"/>
                </a:solidFill>
              </a:rPr>
              <a:t>Perhaps they'll listen now</a:t>
            </a:r>
          </a:p>
        </p:txBody>
      </p:sp>
    </p:spTree>
    <p:extLst>
      <p:ext uri="{BB962C8B-B14F-4D97-AF65-F5344CB8AC3E}">
        <p14:creationId xmlns:p14="http://schemas.microsoft.com/office/powerpoint/2010/main" val="3363579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500">
        <p15:prstTrans prst="wind"/>
      </p:transition>
    </mc:Choice>
    <mc:Fallback xmlns="">
      <p:transition spd="slow" advClick="0" advTm="2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F02F01-E542-436C-8916-0EB7A7488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12730CA-5E22-4A8A-B2E6-C589F09256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BCA67FF-7DFF-416D-9D36-97995FC69ACE}"/>
              </a:ext>
            </a:extLst>
          </p:cNvPr>
          <p:cNvSpPr/>
          <p:nvPr/>
        </p:nvSpPr>
        <p:spPr>
          <a:xfrm>
            <a:off x="-212035" y="0"/>
            <a:ext cx="12404035" cy="705015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3C251AE-A39E-4B3E-8D6B-C6572AA602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36" r="38713" b="4175"/>
          <a:stretch/>
        </p:blipFill>
        <p:spPr>
          <a:xfrm>
            <a:off x="-212035" y="4479235"/>
            <a:ext cx="3166257" cy="257092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9BB0141-9CC2-4D3D-AA05-33EDF840EA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10" b="97338" l="0" r="50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336" r="38713" b="4175"/>
          <a:stretch/>
        </p:blipFill>
        <p:spPr>
          <a:xfrm>
            <a:off x="-460878" y="33902"/>
            <a:ext cx="2598155" cy="210963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5E21A05-7BA2-4062-A2A0-86AF09F41E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36" r="38713" b="4175"/>
          <a:stretch/>
        </p:blipFill>
        <p:spPr>
          <a:xfrm>
            <a:off x="9188820" y="4464437"/>
            <a:ext cx="3166257" cy="257092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90A9602-A7A7-4A35-A93E-66252C32DA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36" r="38713" b="4175"/>
          <a:stretch/>
        </p:blipFill>
        <p:spPr>
          <a:xfrm>
            <a:off x="6071521" y="4471836"/>
            <a:ext cx="3166257" cy="257092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D75589B-126B-4BE3-A1A8-EF6C39B2E3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36" r="38713" b="4175"/>
          <a:stretch/>
        </p:blipFill>
        <p:spPr>
          <a:xfrm>
            <a:off x="2929743" y="4479235"/>
            <a:ext cx="3166257" cy="257092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2A9FA6B-ACC9-44A4-9916-10AE8EC4F0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10" b="97338" l="0" r="50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336" r="38713" b="4175"/>
          <a:stretch/>
        </p:blipFill>
        <p:spPr>
          <a:xfrm>
            <a:off x="2252207" y="-459920"/>
            <a:ext cx="2361501" cy="19174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E2C1965-A55C-4733-8E8B-B887051043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10" b="97338" l="0" r="50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336" r="38713" b="4175"/>
          <a:stretch/>
        </p:blipFill>
        <p:spPr>
          <a:xfrm>
            <a:off x="5100025" y="57867"/>
            <a:ext cx="2858336" cy="232089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2664C4D-B69B-45D0-BE03-647A34A2B0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10" b="97338" l="0" r="50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336" r="38713" b="4175"/>
          <a:stretch/>
        </p:blipFill>
        <p:spPr>
          <a:xfrm>
            <a:off x="9433911" y="-604424"/>
            <a:ext cx="3166257" cy="257092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FFFFD61-8B60-4840-8E8B-C124956020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10" b="97338" l="0" r="50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336" r="38713" b="4175"/>
          <a:stretch/>
        </p:blipFill>
        <p:spPr>
          <a:xfrm flipH="1">
            <a:off x="8369558" y="1397959"/>
            <a:ext cx="626621" cy="50880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3B100EE-3285-498B-BEF9-7EDE5B911C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10" b="97338" l="0" r="50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336" r="38713" b="4175"/>
          <a:stretch/>
        </p:blipFill>
        <p:spPr>
          <a:xfrm>
            <a:off x="3674671" y="1027906"/>
            <a:ext cx="996663" cy="809266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FDD513F5-8655-4246-8AE0-A64362F99C6F}"/>
              </a:ext>
            </a:extLst>
          </p:cNvPr>
          <p:cNvSpPr txBox="1"/>
          <p:nvPr/>
        </p:nvSpPr>
        <p:spPr>
          <a:xfrm>
            <a:off x="432843" y="2487548"/>
            <a:ext cx="84769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dirty="0">
                <a:solidFill>
                  <a:schemeClr val="bg1"/>
                </a:solidFill>
              </a:rPr>
              <a:t>Starry </a:t>
            </a:r>
            <a:r>
              <a:rPr lang="en-US" altLang="zh-CN" sz="6600" dirty="0" err="1">
                <a:solidFill>
                  <a:schemeClr val="bg1"/>
                </a:solidFill>
              </a:rPr>
              <a:t>starry</a:t>
            </a:r>
            <a:r>
              <a:rPr lang="en-US" altLang="zh-CN" sz="6600" dirty="0">
                <a:solidFill>
                  <a:schemeClr val="bg1"/>
                </a:solidFill>
              </a:rPr>
              <a:t> night </a:t>
            </a:r>
            <a:endParaRPr lang="zh-CN" altLang="en-US" sz="6600" dirty="0">
              <a:solidFill>
                <a:schemeClr val="bg1"/>
              </a:solidFill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B90EA7F1-B622-4C69-BD0C-DC473D56A0E1}"/>
              </a:ext>
            </a:extLst>
          </p:cNvPr>
          <p:cNvSpPr/>
          <p:nvPr/>
        </p:nvSpPr>
        <p:spPr>
          <a:xfrm>
            <a:off x="-287729" y="2438291"/>
            <a:ext cx="13755757" cy="1414491"/>
          </a:xfrm>
          <a:prstGeom prst="rect">
            <a:avLst/>
          </a:prstGeom>
          <a:solidFill>
            <a:srgbClr val="FFFFFF">
              <a:alpha val="1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9303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500">
        <p14:reveal/>
      </p:transition>
    </mc:Choice>
    <mc:Fallback xmlns="">
      <p:transition spd="slow" advClick="0" advTm="4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164016-EDA9-43E1-8F1A-3C763CAD6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AA8ED3E-7B2E-4EE1-96AC-866DF2248E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202" y="598211"/>
            <a:ext cx="11441594" cy="52999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4800" dirty="0">
                <a:solidFill>
                  <a:schemeClr val="bg1"/>
                </a:solidFill>
              </a:rPr>
              <a:t>Flaming flowers that brightly blaze, 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79AB4BB-A3B0-4EBC-A481-FE8B62EB639D}"/>
              </a:ext>
            </a:extLst>
          </p:cNvPr>
          <p:cNvSpPr/>
          <p:nvPr/>
        </p:nvSpPr>
        <p:spPr>
          <a:xfrm>
            <a:off x="-371062" y="115093"/>
            <a:ext cx="12934121" cy="1825625"/>
          </a:xfrm>
          <a:prstGeom prst="rect">
            <a:avLst/>
          </a:prstGeom>
          <a:solidFill>
            <a:srgbClr val="FFFFFF">
              <a:alpha val="2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386E9C8-1E5A-4AD4-8A09-9EA63FAC5B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423836"/>
            <a:ext cx="4207565" cy="420756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8E8F24C-842B-4CF3-B0EA-A3A03D5B6F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32"/>
          <a:stretch/>
        </p:blipFill>
        <p:spPr>
          <a:xfrm>
            <a:off x="6499267" y="2423836"/>
            <a:ext cx="4377455" cy="420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6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164016-EDA9-43E1-8F1A-3C763CAD6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AA8ED3E-7B2E-4EE1-96AC-866DF2248E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53417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4800" dirty="0">
                <a:solidFill>
                  <a:schemeClr val="bg1"/>
                </a:solidFill>
              </a:rPr>
              <a:t>Swirling clouds in violet haze</a:t>
            </a:r>
            <a:endParaRPr lang="zh-CN" altLang="en-US" sz="4800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79AB4BB-A3B0-4EBC-A481-FE8B62EB639D}"/>
              </a:ext>
            </a:extLst>
          </p:cNvPr>
          <p:cNvSpPr/>
          <p:nvPr/>
        </p:nvSpPr>
        <p:spPr>
          <a:xfrm>
            <a:off x="-278296" y="0"/>
            <a:ext cx="12934121" cy="1825625"/>
          </a:xfrm>
          <a:prstGeom prst="rect">
            <a:avLst/>
          </a:prstGeom>
          <a:solidFill>
            <a:srgbClr val="FFFFFF">
              <a:alpha val="2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146" name="Picture 2" descr="https://timgsa.baidu.com/timg?image&amp;quality=80&amp;size=b9999_10000&amp;sec=1535427301&amp;di=0d755524f483d51d044927325ab400cf&amp;imgtype=jpg&amp;er=1&amp;src=http%3A%2F%2Fpic79.nipic.com%2Ffile%2F20151013%2F533496_133642585000_2.jpg">
            <a:extLst>
              <a:ext uri="{FF2B5EF4-FFF2-40B4-BE49-F238E27FC236}">
                <a16:creationId xmlns:a16="http://schemas.microsoft.com/office/drawing/2014/main" id="{E7CDED17-8E34-47E5-A840-7CD1C344B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336" y="2190750"/>
            <a:ext cx="4293567" cy="428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timgsa.baidu.com/timg?image&amp;quality=80&amp;size=b9999_10000&amp;sec=1535427312&amp;di=8e8388746d631e0bf876d356ea30ba77&amp;imgtype=jpg&amp;er=1&amp;src=http%3A%2F%2Fs9.sinaimg.cn%2Fmw690%2F001VSiSbty6NBSRYRqUc8%26amp%3B690">
            <a:extLst>
              <a:ext uri="{FF2B5EF4-FFF2-40B4-BE49-F238E27FC236}">
                <a16:creationId xmlns:a16="http://schemas.microsoft.com/office/drawing/2014/main" id="{C07B8D82-5840-46DE-844B-C82DC42F89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2" t="5273" r="8664" b="6901"/>
          <a:stretch/>
        </p:blipFill>
        <p:spPr bwMode="auto">
          <a:xfrm>
            <a:off x="6629399" y="2278630"/>
            <a:ext cx="4185113" cy="4113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0248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drap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164016-EDA9-43E1-8F1A-3C763CAD6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AA8ED3E-7B2E-4EE1-96AC-866DF2248E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426" y="365125"/>
            <a:ext cx="1156914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4000" dirty="0">
                <a:solidFill>
                  <a:schemeClr val="bg1"/>
                </a:solidFill>
              </a:rPr>
              <a:t>Reflect in Vincent’s eyes of china blue</a:t>
            </a:r>
            <a:endParaRPr lang="zh-CN" altLang="en-US" sz="4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altLang="zh-CN" sz="4000" dirty="0">
                <a:solidFill>
                  <a:schemeClr val="bg1"/>
                </a:solidFill>
              </a:rPr>
              <a:t>Colors changing hue, morning fields of amber grain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79AB4BB-A3B0-4EBC-A481-FE8B62EB639D}"/>
              </a:ext>
            </a:extLst>
          </p:cNvPr>
          <p:cNvSpPr/>
          <p:nvPr/>
        </p:nvSpPr>
        <p:spPr>
          <a:xfrm>
            <a:off x="-544897" y="186911"/>
            <a:ext cx="12934121" cy="1825625"/>
          </a:xfrm>
          <a:prstGeom prst="rect">
            <a:avLst/>
          </a:prstGeom>
          <a:solidFill>
            <a:srgbClr val="FFFFFF">
              <a:alpha val="2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37ECB34-5FDD-4623-BF10-04F35C39BF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460" y="2334384"/>
            <a:ext cx="7620000" cy="435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788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ageCurlDouble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164016-EDA9-43E1-8F1A-3C763CAD6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AA8ED3E-7B2E-4EE1-96AC-866DF2248E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913" y="3651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4000" dirty="0">
                <a:solidFill>
                  <a:schemeClr val="bg1"/>
                </a:solidFill>
              </a:rPr>
              <a:t>Weathered faces lined in pain</a:t>
            </a:r>
          </a:p>
          <a:p>
            <a:pPr marL="0" indent="0">
              <a:buNone/>
            </a:pPr>
            <a:r>
              <a:rPr lang="en-US" altLang="zh-CN" sz="4000" dirty="0">
                <a:solidFill>
                  <a:schemeClr val="bg1"/>
                </a:solidFill>
              </a:rPr>
              <a:t>Are smoothed beneath the artist’s loving hand</a:t>
            </a:r>
            <a:endParaRPr lang="zh-CN" altLang="en-US" sz="4000" dirty="0">
              <a:solidFill>
                <a:schemeClr val="bg1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79AB4BB-A3B0-4EBC-A481-FE8B62EB639D}"/>
              </a:ext>
            </a:extLst>
          </p:cNvPr>
          <p:cNvSpPr/>
          <p:nvPr/>
        </p:nvSpPr>
        <p:spPr>
          <a:xfrm>
            <a:off x="-278296" y="0"/>
            <a:ext cx="12934121" cy="1825625"/>
          </a:xfrm>
          <a:prstGeom prst="rect">
            <a:avLst/>
          </a:prstGeom>
          <a:solidFill>
            <a:srgbClr val="FFFFFF">
              <a:alpha val="2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194" name="Picture 2" descr="https://timgsa.baidu.com/timg?image&amp;quality=80&amp;size=b9999_10000&amp;sec=1534832914613&amp;di=ffce9a05bcdb80ec4b6cac0707aa8989&amp;imgtype=0&amp;src=http%3A%2F%2Fqd.wenming.cn%2Fwmcj%2F201503%2FW020150303372008122583.jpg">
            <a:extLst>
              <a:ext uri="{FF2B5EF4-FFF2-40B4-BE49-F238E27FC236}">
                <a16:creationId xmlns:a16="http://schemas.microsoft.com/office/drawing/2014/main" id="{44E2DD41-7F32-4D5F-A53F-F6F813A17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495" y="1811194"/>
            <a:ext cx="4103591" cy="2732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timgsa.baidu.com/timg?image&amp;quality=80&amp;size=b9999_10000&amp;sec=1534832950345&amp;di=885a424ebe9395bb07136a1f38bc118e&amp;imgtype=0&amp;src=http%3A%2F%2F5b0988e595225.cdn.sohucs.com%2Fimages%2F20171028%2F6331baba4a0446a8ab91b02f65b4bf6a.jpeg">
            <a:extLst>
              <a:ext uri="{FF2B5EF4-FFF2-40B4-BE49-F238E27FC236}">
                <a16:creationId xmlns:a16="http://schemas.microsoft.com/office/drawing/2014/main" id="{72B83A92-91B1-4955-89FF-6F9F3EF822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948"/>
          <a:stretch/>
        </p:blipFill>
        <p:spPr bwMode="auto">
          <a:xfrm>
            <a:off x="8404552" y="1825625"/>
            <a:ext cx="3787448" cy="257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6ED289E6-5DBD-4181-8E23-CC6E00DA72DE}"/>
              </a:ext>
            </a:extLst>
          </p:cNvPr>
          <p:cNvSpPr/>
          <p:nvPr/>
        </p:nvSpPr>
        <p:spPr>
          <a:xfrm>
            <a:off x="7133473" y="4544185"/>
            <a:ext cx="1082874" cy="17227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1D3BD44A-FDDE-4EF8-A768-5186E7A14938}"/>
              </a:ext>
            </a:extLst>
          </p:cNvPr>
          <p:cNvSpPr/>
          <p:nvPr/>
        </p:nvSpPr>
        <p:spPr>
          <a:xfrm>
            <a:off x="10878185" y="4026041"/>
            <a:ext cx="1303682" cy="31805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198" name="Picture 6" descr="https://timgsa.baidu.com/timg?image&amp;quality=80&amp;size=b9999_10000&amp;sec=1535427779&amp;di=71f78ce53aa291658b800438b8483b41&amp;imgtype=jpg&amp;er=1&amp;src=http%3A%2F%2Fepaper.dailyqd.com%2Fmisc%2F1%2F1%2F2016-10%2F27%2F11%2Fres04_attpic_brief.jpg">
            <a:extLst>
              <a:ext uri="{FF2B5EF4-FFF2-40B4-BE49-F238E27FC236}">
                <a16:creationId xmlns:a16="http://schemas.microsoft.com/office/drawing/2014/main" id="{2E9BC4CA-AEB4-44CC-8878-C8B980608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3" y="1814722"/>
            <a:ext cx="1901362" cy="274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timgsa.baidu.com/timg?image&amp;quality=80&amp;size=b9999_10000&amp;sec=1534833070690&amp;di=3e152faee97d0e5077485e7ba7237a8f&amp;imgtype=0&amp;src=http%3A%2F%2Fn.sinaimg.cn%2Ftranslate%2F20160428%2FvMbb-fxrunru8440416.jpg">
            <a:extLst>
              <a:ext uri="{FF2B5EF4-FFF2-40B4-BE49-F238E27FC236}">
                <a16:creationId xmlns:a16="http://schemas.microsoft.com/office/drawing/2014/main" id="{3EE31DCB-A127-4E12-8494-FF10B9E46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57437"/>
            <a:ext cx="3494095" cy="2323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s://timgsa.baidu.com/timg?image&amp;quality=80&amp;size=b9999_10000&amp;sec=1534833165785&amp;di=4dd58a43f17b09a59469fc33c141034f&amp;imgtype=0&amp;src=http%3A%2F%2Fimage.uczzd.cn%2F13245196086718674204.jpg%3Fid%3D0%26from%3Dexport">
            <a:extLst>
              <a:ext uri="{FF2B5EF4-FFF2-40B4-BE49-F238E27FC236}">
                <a16:creationId xmlns:a16="http://schemas.microsoft.com/office/drawing/2014/main" id="{493F80B0-0F94-4509-94A5-CA9D3DC6E2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62" r="31951" b="12765"/>
          <a:stretch/>
        </p:blipFill>
        <p:spPr bwMode="auto">
          <a:xfrm>
            <a:off x="5472056" y="1825624"/>
            <a:ext cx="3185183" cy="270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https://timgsa.baidu.com/timg?image&amp;quality=80&amp;size=b9999_10000&amp;sec=1534833173881&amp;di=7202469eb0e1fb30b60230ae182a96cb&amp;imgtype=0&amp;src=http%3A%2F%2Fwww.yanliang.gov.cn%2Fupload%2F2014-08%2F201408181033241.gif">
            <a:extLst>
              <a:ext uri="{FF2B5EF4-FFF2-40B4-BE49-F238E27FC236}">
                <a16:creationId xmlns:a16="http://schemas.microsoft.com/office/drawing/2014/main" id="{848670CE-81D0-4AAC-805E-9D5695204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227" y="4544185"/>
            <a:ext cx="3544527" cy="2358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https://timgsa.baidu.com/timg?image&amp;quality=80&amp;size=b9999_10000&amp;sec=1534833260597&amp;di=1e6a61e09c7496da4e8d5191e0ae4224&amp;imgtype=0&amp;src=http%3A%2F%2Fzt.longhoo.net%2Fuploadfile%2F2017%2F0305%2F20170305095243262.jpg">
            <a:extLst>
              <a:ext uri="{FF2B5EF4-FFF2-40B4-BE49-F238E27FC236}">
                <a16:creationId xmlns:a16="http://schemas.microsoft.com/office/drawing/2014/main" id="{47325940-5F4B-4A9F-A10C-7D99F0ED0F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" t="21850"/>
          <a:stretch/>
        </p:blipFill>
        <p:spPr bwMode="auto">
          <a:xfrm>
            <a:off x="7048754" y="4398412"/>
            <a:ext cx="5214158" cy="2672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6218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720000">
        <p15:prstTrans prst="origami"/>
      </p:transition>
    </mc:Choice>
    <mc:Fallback xmlns="">
      <p:transition spd="slow" advClick="0" advTm="7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1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2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F02F01-E542-436C-8916-0EB7A7488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12730CA-5E22-4A8A-B2E6-C589F09256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Don Mclean - Vincent">
            <a:hlinkClick r:id="" action="ppaction://media"/>
            <a:extLst>
              <a:ext uri="{FF2B5EF4-FFF2-40B4-BE49-F238E27FC236}">
                <a16:creationId xmlns:a16="http://schemas.microsoft.com/office/drawing/2014/main" id="{2E5BA0A0-8ED1-4A0B-8C5B-C134DAEB8B4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5566.875"/>
                  <p14:fade out="5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14400" y="331305"/>
            <a:ext cx="609600" cy="6096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5BCA67FF-7DFF-416D-9D36-97995FC69ACE}"/>
              </a:ext>
            </a:extLst>
          </p:cNvPr>
          <p:cNvSpPr/>
          <p:nvPr/>
        </p:nvSpPr>
        <p:spPr>
          <a:xfrm>
            <a:off x="-212035" y="0"/>
            <a:ext cx="12404035" cy="705015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3C251AE-A39E-4B3E-8D6B-C6572AA602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36" r="38713" b="4175"/>
          <a:stretch/>
        </p:blipFill>
        <p:spPr>
          <a:xfrm>
            <a:off x="-212035" y="4479235"/>
            <a:ext cx="3166257" cy="257092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9BB0141-9CC2-4D3D-AA05-33EDF840EAA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610" b="97338" l="0" r="50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336" r="38713" b="4175"/>
          <a:stretch/>
        </p:blipFill>
        <p:spPr>
          <a:xfrm>
            <a:off x="-460878" y="33902"/>
            <a:ext cx="2598155" cy="210963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5E21A05-7BA2-4062-A2A0-86AF09F41E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36" r="38713" b="4175"/>
          <a:stretch/>
        </p:blipFill>
        <p:spPr>
          <a:xfrm>
            <a:off x="9188820" y="4464437"/>
            <a:ext cx="3166257" cy="257092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90A9602-A7A7-4A35-A93E-66252C32DAA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36" r="38713" b="4175"/>
          <a:stretch/>
        </p:blipFill>
        <p:spPr>
          <a:xfrm>
            <a:off x="6071521" y="4471836"/>
            <a:ext cx="3166257" cy="257092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D75589B-126B-4BE3-A1A8-EF6C39B2E3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36" r="38713" b="4175"/>
          <a:stretch/>
        </p:blipFill>
        <p:spPr>
          <a:xfrm>
            <a:off x="2929743" y="4479235"/>
            <a:ext cx="3166257" cy="257092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2A9FA6B-ACC9-44A4-9916-10AE8EC4F0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610" b="97338" l="0" r="50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336" r="38713" b="4175"/>
          <a:stretch/>
        </p:blipFill>
        <p:spPr>
          <a:xfrm>
            <a:off x="2252207" y="-459920"/>
            <a:ext cx="2361501" cy="19174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E2C1965-A55C-4733-8E8B-B8870510439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610" b="97338" l="0" r="50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336" r="38713" b="4175"/>
          <a:stretch/>
        </p:blipFill>
        <p:spPr>
          <a:xfrm>
            <a:off x="5100025" y="57867"/>
            <a:ext cx="2858336" cy="232089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2664C4D-B69B-45D0-BE03-647A34A2B0E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610" b="97338" l="0" r="50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336" r="38713" b="4175"/>
          <a:stretch/>
        </p:blipFill>
        <p:spPr>
          <a:xfrm>
            <a:off x="9433911" y="-604424"/>
            <a:ext cx="3166257" cy="257092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FFFFD61-8B60-4840-8E8B-C1249560204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610" b="97338" l="0" r="50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336" r="38713" b="4175"/>
          <a:stretch/>
        </p:blipFill>
        <p:spPr>
          <a:xfrm flipH="1">
            <a:off x="8369558" y="1397959"/>
            <a:ext cx="626621" cy="50880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3B100EE-3285-498B-BEF9-7EDE5B911C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610" b="97338" l="0" r="50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336" r="38713" b="4175"/>
          <a:stretch/>
        </p:blipFill>
        <p:spPr>
          <a:xfrm>
            <a:off x="3674671" y="1027906"/>
            <a:ext cx="996663" cy="809266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FDD513F5-8655-4246-8AE0-A64362F99C6F}"/>
              </a:ext>
            </a:extLst>
          </p:cNvPr>
          <p:cNvSpPr txBox="1"/>
          <p:nvPr/>
        </p:nvSpPr>
        <p:spPr>
          <a:xfrm>
            <a:off x="432843" y="2487548"/>
            <a:ext cx="84769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dirty="0">
                <a:solidFill>
                  <a:schemeClr val="bg1"/>
                </a:solidFill>
              </a:rPr>
              <a:t>Starry </a:t>
            </a:r>
            <a:r>
              <a:rPr lang="en-US" altLang="zh-CN" sz="6600" dirty="0" err="1">
                <a:solidFill>
                  <a:schemeClr val="bg1"/>
                </a:solidFill>
              </a:rPr>
              <a:t>starry</a:t>
            </a:r>
            <a:r>
              <a:rPr lang="en-US" altLang="zh-CN" sz="6600" dirty="0">
                <a:solidFill>
                  <a:schemeClr val="bg1"/>
                </a:solidFill>
              </a:rPr>
              <a:t> night </a:t>
            </a:r>
            <a:endParaRPr lang="zh-CN" altLang="en-US" sz="6600" dirty="0">
              <a:solidFill>
                <a:schemeClr val="bg1"/>
              </a:solidFill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B90EA7F1-B622-4C69-BD0C-DC473D56A0E1}"/>
              </a:ext>
            </a:extLst>
          </p:cNvPr>
          <p:cNvSpPr/>
          <p:nvPr/>
        </p:nvSpPr>
        <p:spPr>
          <a:xfrm>
            <a:off x="-287729" y="2438291"/>
            <a:ext cx="13755757" cy="1414491"/>
          </a:xfrm>
          <a:prstGeom prst="rect">
            <a:avLst/>
          </a:prstGeom>
          <a:solidFill>
            <a:srgbClr val="FFFFFF">
              <a:alpha val="1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4240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500">
        <p14:reveal/>
      </p:transition>
    </mc:Choice>
    <mc:Fallback xmlns="">
      <p:transition spd="slow" advClick="0" advTm="4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6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53A693-37C5-4A5F-A273-6148F2689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EFF55D54-537E-4448-8C22-4FBC24BB3E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2732"/>
            <a:ext cx="12192000" cy="5435268"/>
          </a:xfr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36013A24-DC35-4993-88B7-6F8A4C40D43D}"/>
              </a:ext>
            </a:extLst>
          </p:cNvPr>
          <p:cNvSpPr/>
          <p:nvPr/>
        </p:nvSpPr>
        <p:spPr>
          <a:xfrm>
            <a:off x="-891061" y="0"/>
            <a:ext cx="13755757" cy="1414491"/>
          </a:xfrm>
          <a:prstGeom prst="rect">
            <a:avLst/>
          </a:prstGeom>
          <a:solidFill>
            <a:srgbClr val="FFFFFF">
              <a:alpha val="1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dirty="0">
                <a:solidFill>
                  <a:schemeClr val="bg1"/>
                </a:solidFill>
              </a:rPr>
              <a:t>Paint your palette blue and grey</a:t>
            </a:r>
            <a:endParaRPr lang="zh-CN" altLang="en-US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34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1C274F-B930-4FC1-A2F1-58E951FFF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E5C3C655-B667-41BF-80E7-7E945E2CA2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6278"/>
            <a:ext cx="11208026" cy="143441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CN" sz="4400" dirty="0">
                <a:solidFill>
                  <a:schemeClr val="bg1"/>
                </a:solidFill>
              </a:rPr>
              <a:t>Look out on a summer's day</a:t>
            </a:r>
          </a:p>
          <a:p>
            <a:pPr marL="0" indent="0">
              <a:buNone/>
            </a:pPr>
            <a:r>
              <a:rPr lang="en-US" altLang="zh-CN" sz="4400" dirty="0">
                <a:solidFill>
                  <a:schemeClr val="bg1"/>
                </a:solidFill>
              </a:rPr>
              <a:t>with eyes that know the darkness in my soul</a:t>
            </a:r>
            <a:endParaRPr lang="zh-CN" altLang="en-US" sz="4400" dirty="0">
              <a:solidFill>
                <a:schemeClr val="bg1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4230924-7E20-4AD8-BCEE-3F2C3F16E24C}"/>
              </a:ext>
            </a:extLst>
          </p:cNvPr>
          <p:cNvSpPr/>
          <p:nvPr/>
        </p:nvSpPr>
        <p:spPr>
          <a:xfrm>
            <a:off x="-24848" y="115093"/>
            <a:ext cx="12934121" cy="1825625"/>
          </a:xfrm>
          <a:prstGeom prst="rect">
            <a:avLst/>
          </a:prstGeom>
          <a:solidFill>
            <a:srgbClr val="FFFFFF">
              <a:alpha val="2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F8A4F0A-8896-42AD-A6B4-9956929B49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56" y="2081903"/>
            <a:ext cx="4176098" cy="420756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5A11FC2-775A-48C4-ACEA-F6408B1F73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426" y="2126396"/>
            <a:ext cx="5963479" cy="427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082227"/>
      </p:ext>
    </p:extLst>
  </p:cSld>
  <p:clrMapOvr>
    <a:masterClrMapping/>
  </p:clrMapOvr>
  <p:transition spd="slow" advClick="0" advTm="78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3F6AF1-12D5-43FE-B456-9DD06946E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043DA4B-C4F6-46DE-AEC7-459AFF9CA3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5364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4800" dirty="0">
                <a:solidFill>
                  <a:schemeClr val="bg1"/>
                </a:solidFill>
              </a:rPr>
              <a:t>Shadows on the hills</a:t>
            </a:r>
          </a:p>
          <a:p>
            <a:pPr marL="0" indent="0">
              <a:buNone/>
            </a:pPr>
            <a:r>
              <a:rPr lang="en-US" altLang="zh-CN" sz="4800" dirty="0">
                <a:solidFill>
                  <a:schemeClr val="bg1"/>
                </a:solidFill>
              </a:rPr>
              <a:t>sketch the trees and the daffodils </a:t>
            </a:r>
            <a:endParaRPr lang="zh-CN" altLang="en-US" sz="4800" dirty="0">
              <a:solidFill>
                <a:schemeClr val="bg1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2339748-558B-4692-B31B-0876EEB2D377}"/>
              </a:ext>
            </a:extLst>
          </p:cNvPr>
          <p:cNvSpPr/>
          <p:nvPr/>
        </p:nvSpPr>
        <p:spPr>
          <a:xfrm>
            <a:off x="-331304" y="0"/>
            <a:ext cx="12934121" cy="1825625"/>
          </a:xfrm>
          <a:prstGeom prst="rect">
            <a:avLst/>
          </a:prstGeom>
          <a:solidFill>
            <a:srgbClr val="FFFFFF">
              <a:alpha val="2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507C5CE-AFE3-4E6F-8577-9A3AFD7E4A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186" y="1820449"/>
            <a:ext cx="12379186" cy="5084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184180"/>
      </p:ext>
    </p:extLst>
  </p:cSld>
  <p:clrMapOvr>
    <a:masterClrMapping/>
  </p:clrMapOvr>
  <p:transition spd="slow" advClick="0" advTm="1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9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6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9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164016-EDA9-43E1-8F1A-3C763CAD6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AA8ED3E-7B2E-4EE1-96AC-866DF2248E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8103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4800" dirty="0">
                <a:solidFill>
                  <a:schemeClr val="bg1"/>
                </a:solidFill>
              </a:rPr>
              <a:t>Catch the breeze and the winter chills</a:t>
            </a:r>
          </a:p>
          <a:p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79AB4BB-A3B0-4EBC-A481-FE8B62EB639D}"/>
              </a:ext>
            </a:extLst>
          </p:cNvPr>
          <p:cNvSpPr/>
          <p:nvPr/>
        </p:nvSpPr>
        <p:spPr>
          <a:xfrm>
            <a:off x="-278296" y="0"/>
            <a:ext cx="12934121" cy="1825625"/>
          </a:xfrm>
          <a:prstGeom prst="rect">
            <a:avLst/>
          </a:prstGeom>
          <a:solidFill>
            <a:srgbClr val="FFFFFF">
              <a:alpha val="2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9F882E0-1693-456E-8EB3-2E4F8DF731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16" y="2319396"/>
            <a:ext cx="6309360" cy="39684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98EB84F-8BB8-40C5-9100-6404B6F4AE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028" y="2319396"/>
            <a:ext cx="3377519" cy="403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78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500">
        <p:circle/>
      </p:transition>
    </mc:Choice>
    <mc:Fallback xmlns="">
      <p:transition spd="slow" advClick="0" advTm="25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E76DC2-96C2-402D-B2B2-952D3D7DA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70E00D1-1E7E-4391-97D1-7617A3803A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510" y="495206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4800" dirty="0">
                <a:solidFill>
                  <a:schemeClr val="bg1"/>
                </a:solidFill>
              </a:rPr>
              <a:t>in colors on the snowy linen land</a:t>
            </a:r>
            <a:endParaRPr lang="zh-CN" altLang="en-US" sz="4800" dirty="0">
              <a:solidFill>
                <a:schemeClr val="bg1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735339B-0006-4BCB-B3A8-6915583CBD42}"/>
              </a:ext>
            </a:extLst>
          </p:cNvPr>
          <p:cNvSpPr/>
          <p:nvPr/>
        </p:nvSpPr>
        <p:spPr>
          <a:xfrm>
            <a:off x="0" y="41146"/>
            <a:ext cx="12934121" cy="1825625"/>
          </a:xfrm>
          <a:prstGeom prst="rect">
            <a:avLst/>
          </a:prstGeom>
          <a:solidFill>
            <a:srgbClr val="FFFFFF">
              <a:alpha val="2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D8FFF3B-F17A-43E6-B3E3-7939A07C49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2" b="7744"/>
          <a:stretch/>
        </p:blipFill>
        <p:spPr>
          <a:xfrm>
            <a:off x="573156" y="2190750"/>
            <a:ext cx="4475922" cy="43497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55EB0B6-241C-42EC-93B8-6D03E899AD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192" y="2419332"/>
            <a:ext cx="5549347" cy="389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144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000">
        <p15:prstTrans prst="fallOver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8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4CD1A5-2234-4D82-84C4-84F71DF5E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4B92639-1C85-4121-B00F-CC9481D66A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7956" y="34869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4400" dirty="0">
                <a:solidFill>
                  <a:schemeClr val="bg1"/>
                </a:solidFill>
              </a:rPr>
              <a:t>And now I understand</a:t>
            </a:r>
          </a:p>
          <a:p>
            <a:pPr marL="0" indent="0">
              <a:buNone/>
            </a:pPr>
            <a:r>
              <a:rPr lang="en-US" altLang="zh-CN" sz="4400" dirty="0">
                <a:solidFill>
                  <a:schemeClr val="bg1"/>
                </a:solidFill>
              </a:rPr>
              <a:t>what you tried to say to me</a:t>
            </a:r>
            <a:endParaRPr lang="zh-CN" altLang="en-US" sz="4400" dirty="0">
              <a:solidFill>
                <a:schemeClr val="bg1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ABB237B8-8967-45C5-889D-D4B1141A7F57}"/>
              </a:ext>
            </a:extLst>
          </p:cNvPr>
          <p:cNvSpPr/>
          <p:nvPr/>
        </p:nvSpPr>
        <p:spPr>
          <a:xfrm>
            <a:off x="-371061" y="-12769"/>
            <a:ext cx="12934121" cy="1825625"/>
          </a:xfrm>
          <a:prstGeom prst="rect">
            <a:avLst/>
          </a:prstGeom>
          <a:solidFill>
            <a:srgbClr val="FFFFFF">
              <a:alpha val="2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6" name="Picture 2" descr="https://timgsa.baidu.com/timg?image&amp;quality=80&amp;size=b9999_10000&amp;sec=1534829840034&amp;di=bcc8082693700e30d43efbfc23de5836&amp;imgtype=0&amp;src=http%3A%2F%2F5b0988e595225.cdn.sohucs.com%2Fimages%2F20180118%2F29386a78edb140c0986c126f7f73886c.jpeg">
            <a:extLst>
              <a:ext uri="{FF2B5EF4-FFF2-40B4-BE49-F238E27FC236}">
                <a16:creationId xmlns:a16="http://schemas.microsoft.com/office/drawing/2014/main" id="{EBC545EB-B723-4BB4-BB27-73782B030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956" y="2068582"/>
            <a:ext cx="10023614" cy="45349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: 圆角 4">
            <a:extLst>
              <a:ext uri="{FF2B5EF4-FFF2-40B4-BE49-F238E27FC236}">
                <a16:creationId xmlns:a16="http://schemas.microsoft.com/office/drawing/2014/main" id="{F7AC8160-F8DB-45B4-B1A3-E3D6C60DA75B}"/>
              </a:ext>
            </a:extLst>
          </p:cNvPr>
          <p:cNvSpPr/>
          <p:nvPr/>
        </p:nvSpPr>
        <p:spPr>
          <a:xfrm>
            <a:off x="8392769" y="6042301"/>
            <a:ext cx="2182466" cy="450574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8284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2000">
        <p15:prstTrans prst="prestige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8F2DAE-17B1-4386-A733-FC1F35164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4CEA928-8D85-4E76-A11B-4BCAA3EC8B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340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4400" dirty="0">
                <a:solidFill>
                  <a:schemeClr val="bg1"/>
                </a:solidFill>
              </a:rPr>
              <a:t>And how you suffered for your sanity </a:t>
            </a:r>
          </a:p>
          <a:p>
            <a:pPr marL="0" indent="0">
              <a:buNone/>
            </a:pPr>
            <a:r>
              <a:rPr lang="en-US" altLang="zh-CN" sz="4400" dirty="0">
                <a:solidFill>
                  <a:schemeClr val="bg1"/>
                </a:solidFill>
              </a:rPr>
              <a:t>and how you tried to set them free</a:t>
            </a:r>
            <a:endParaRPr lang="zh-CN" altLang="en-US" sz="4400" dirty="0">
              <a:solidFill>
                <a:schemeClr val="bg1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9FCDE48-AED0-4F40-903C-4FAECA700A5B}"/>
              </a:ext>
            </a:extLst>
          </p:cNvPr>
          <p:cNvSpPr/>
          <p:nvPr/>
        </p:nvSpPr>
        <p:spPr>
          <a:xfrm>
            <a:off x="-371061" y="-12769"/>
            <a:ext cx="12934121" cy="1825625"/>
          </a:xfrm>
          <a:prstGeom prst="rect">
            <a:avLst/>
          </a:prstGeom>
          <a:solidFill>
            <a:srgbClr val="FFFFFF">
              <a:alpha val="2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50" name="Picture 2" descr="https://timgsa.baidu.com/timg?image&amp;quality=80&amp;size=b9999_10000&amp;sec=1534830012841&amp;di=941da2593a5557a3a5071f0d3a210dec&amp;imgtype=0&amp;src=http%3A%2F%2Fimg5.iqilu.com%2Fc%2Fu%2F2014%2F0129%2F1390952935684.jpg">
            <a:extLst>
              <a:ext uri="{FF2B5EF4-FFF2-40B4-BE49-F238E27FC236}">
                <a16:creationId xmlns:a16="http://schemas.microsoft.com/office/drawing/2014/main" id="{600820DB-B64F-44D0-BB7B-28DC5E52C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522" y="2065784"/>
            <a:ext cx="6578152" cy="43854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timgsa.baidu.com/timg?image&amp;quality=80&amp;size=b9999_10000&amp;sec=1535424798&amp;di=be90bfd86ce79084e99c5cb5e0423bc3&amp;imgtype=jpg&amp;er=1&amp;src=http%3A%2F%2Fimg1.gtimg.com%2Fkm_house%2Fpics%2Fhv1%2F162%2F119%2F79%2F5167482.jpg">
            <a:extLst>
              <a:ext uri="{FF2B5EF4-FFF2-40B4-BE49-F238E27FC236}">
                <a16:creationId xmlns:a16="http://schemas.microsoft.com/office/drawing/2014/main" id="{19CBA496-37CE-4146-AF85-80DD97949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152" y="2107440"/>
            <a:ext cx="5381899" cy="4302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988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500">
        <p:split orient="vert"/>
      </p:transition>
    </mc:Choice>
    <mc:Fallback xmlns="">
      <p:transition spd="slow" advClick="0" advTm="85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8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</TotalTime>
  <Words>124</Words>
  <Application>Microsoft Office PowerPoint</Application>
  <PresentationFormat>宽屏</PresentationFormat>
  <Paragraphs>24</Paragraphs>
  <Slides>16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0" baseType="lpstr">
      <vt:lpstr>等线</vt:lpstr>
      <vt:lpstr>等线 Light</vt:lpstr>
      <vt:lpstr>Arial</vt:lpstr>
      <vt:lpstr>Office 主题​​</vt:lpstr>
      <vt:lpstr> 高中英语北师大版 U6 L3 Chinese Paper Art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高中英语北师大版 U6 L3 Chinese Paper art</dc:title>
  <dc:creator>732781058@qq.com</dc:creator>
  <cp:lastModifiedBy>732781058@qq.com</cp:lastModifiedBy>
  <cp:revision>46</cp:revision>
  <dcterms:created xsi:type="dcterms:W3CDTF">2018-08-21T02:10:39Z</dcterms:created>
  <dcterms:modified xsi:type="dcterms:W3CDTF">2018-08-21T09:35:01Z</dcterms:modified>
</cp:coreProperties>
</file>