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8" r:id="rId35"/>
    <p:sldId id="289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17C82"/>
    <a:srgbClr val="040E1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822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96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910B6-B34B-4246-89BC-6205D09EF9E2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1E7C6-5916-4AC4-955F-159A20891B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51ED-E315-4190-B492-E900A40AE265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01AE-4012-4B33-8ECC-364D74C818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0183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51ED-E315-4190-B492-E900A40AE265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01AE-4012-4B33-8ECC-364D74C818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4066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51ED-E315-4190-B492-E900A40AE265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01AE-4012-4B33-8ECC-364D74C818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37433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51ED-E315-4190-B492-E900A40AE265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01AE-4012-4B33-8ECC-364D74C818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3447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51ED-E315-4190-B492-E900A40AE265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01AE-4012-4B33-8ECC-364D74C818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3666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51ED-E315-4190-B492-E900A40AE265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01AE-4012-4B33-8ECC-364D74C818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9241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51ED-E315-4190-B492-E900A40AE265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01AE-4012-4B33-8ECC-364D74C818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7458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51ED-E315-4190-B492-E900A40AE265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01AE-4012-4B33-8ECC-364D74C818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501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51ED-E315-4190-B492-E900A40AE265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01AE-4012-4B33-8ECC-364D74C818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9105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51ED-E315-4190-B492-E900A40AE265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01AE-4012-4B33-8ECC-364D74C8189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325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51ED-E315-4190-B492-E900A40AE265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01AE-4012-4B33-8ECC-364D74C8189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1506817"/>
            <a:ext cx="12192000" cy="5351183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6569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51ED-E315-4190-B492-E900A40AE265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01AE-4012-4B33-8ECC-364D74C818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9974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51ED-E315-4190-B492-E900A40AE265}" type="datetimeFigureOut">
              <a:rPr lang="zh-CN" altLang="en-US" smtClean="0"/>
              <a:pPr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01AE-4012-4B33-8ECC-364D74C818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0164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456U\Desktop\Dark%20Moor%20-%20Swan%20Lake%2000_00_00-00_02_03.wa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66701" y="1638300"/>
            <a:ext cx="8681012" cy="4114800"/>
            <a:chOff x="1" y="1905000"/>
            <a:chExt cx="7418677" cy="2072640"/>
          </a:xfrm>
        </p:grpSpPr>
        <p:sp>
          <p:nvSpPr>
            <p:cNvPr id="9" name="任意多边形 8"/>
            <p:cNvSpPr/>
            <p:nvPr/>
          </p:nvSpPr>
          <p:spPr>
            <a:xfrm>
              <a:off x="1" y="2514600"/>
              <a:ext cx="7418677" cy="1463040"/>
            </a:xfrm>
            <a:custGeom>
              <a:avLst/>
              <a:gdLst>
                <a:gd name="connsiteX0" fmla="*/ 0 w 7418677"/>
                <a:gd name="connsiteY0" fmla="*/ 0 h 1463040"/>
                <a:gd name="connsiteX1" fmla="*/ 7418677 w 7418677"/>
                <a:gd name="connsiteY1" fmla="*/ 0 h 1463040"/>
                <a:gd name="connsiteX2" fmla="*/ 5955637 w 7418677"/>
                <a:gd name="connsiteY2" fmla="*/ 1463040 h 1463040"/>
                <a:gd name="connsiteX3" fmla="*/ 0 w 7418677"/>
                <a:gd name="connsiteY3" fmla="*/ 1463040 h 146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8677" h="1463040">
                  <a:moveTo>
                    <a:pt x="0" y="0"/>
                  </a:moveTo>
                  <a:lnTo>
                    <a:pt x="7418677" y="0"/>
                  </a:lnTo>
                  <a:lnTo>
                    <a:pt x="5955637" y="1463040"/>
                  </a:lnTo>
                  <a:lnTo>
                    <a:pt x="0" y="146304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" y="2362200"/>
              <a:ext cx="7418677" cy="1463040"/>
            </a:xfrm>
            <a:custGeom>
              <a:avLst/>
              <a:gdLst>
                <a:gd name="connsiteX0" fmla="*/ 0 w 7418677"/>
                <a:gd name="connsiteY0" fmla="*/ 0 h 1463040"/>
                <a:gd name="connsiteX1" fmla="*/ 7418677 w 7418677"/>
                <a:gd name="connsiteY1" fmla="*/ 0 h 1463040"/>
                <a:gd name="connsiteX2" fmla="*/ 5955637 w 7418677"/>
                <a:gd name="connsiteY2" fmla="*/ 1463040 h 1463040"/>
                <a:gd name="connsiteX3" fmla="*/ 0 w 7418677"/>
                <a:gd name="connsiteY3" fmla="*/ 1463040 h 146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8677" h="1463040">
                  <a:moveTo>
                    <a:pt x="0" y="0"/>
                  </a:moveTo>
                  <a:lnTo>
                    <a:pt x="7418677" y="0"/>
                  </a:lnTo>
                  <a:lnTo>
                    <a:pt x="5955637" y="1463040"/>
                  </a:lnTo>
                  <a:lnTo>
                    <a:pt x="0" y="146304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" y="2209800"/>
              <a:ext cx="7418677" cy="1463040"/>
            </a:xfrm>
            <a:custGeom>
              <a:avLst/>
              <a:gdLst>
                <a:gd name="connsiteX0" fmla="*/ 0 w 7418677"/>
                <a:gd name="connsiteY0" fmla="*/ 0 h 1463040"/>
                <a:gd name="connsiteX1" fmla="*/ 7418677 w 7418677"/>
                <a:gd name="connsiteY1" fmla="*/ 0 h 1463040"/>
                <a:gd name="connsiteX2" fmla="*/ 5955637 w 7418677"/>
                <a:gd name="connsiteY2" fmla="*/ 1463040 h 1463040"/>
                <a:gd name="connsiteX3" fmla="*/ 0 w 7418677"/>
                <a:gd name="connsiteY3" fmla="*/ 1463040 h 146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8677" h="1463040">
                  <a:moveTo>
                    <a:pt x="0" y="0"/>
                  </a:moveTo>
                  <a:lnTo>
                    <a:pt x="7418677" y="0"/>
                  </a:lnTo>
                  <a:lnTo>
                    <a:pt x="5955637" y="1463040"/>
                  </a:lnTo>
                  <a:lnTo>
                    <a:pt x="0" y="146304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" y="2057400"/>
              <a:ext cx="7418677" cy="1463040"/>
            </a:xfrm>
            <a:custGeom>
              <a:avLst/>
              <a:gdLst>
                <a:gd name="connsiteX0" fmla="*/ 0 w 7418677"/>
                <a:gd name="connsiteY0" fmla="*/ 0 h 1463040"/>
                <a:gd name="connsiteX1" fmla="*/ 7418677 w 7418677"/>
                <a:gd name="connsiteY1" fmla="*/ 0 h 1463040"/>
                <a:gd name="connsiteX2" fmla="*/ 5955637 w 7418677"/>
                <a:gd name="connsiteY2" fmla="*/ 1463040 h 1463040"/>
                <a:gd name="connsiteX3" fmla="*/ 0 w 7418677"/>
                <a:gd name="connsiteY3" fmla="*/ 1463040 h 146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8677" h="1463040">
                  <a:moveTo>
                    <a:pt x="0" y="0"/>
                  </a:moveTo>
                  <a:lnTo>
                    <a:pt x="7418677" y="0"/>
                  </a:lnTo>
                  <a:lnTo>
                    <a:pt x="5955637" y="1463040"/>
                  </a:lnTo>
                  <a:lnTo>
                    <a:pt x="0" y="146304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" y="1905000"/>
              <a:ext cx="7418677" cy="1463040"/>
            </a:xfrm>
            <a:custGeom>
              <a:avLst/>
              <a:gdLst>
                <a:gd name="connsiteX0" fmla="*/ 0 w 7418677"/>
                <a:gd name="connsiteY0" fmla="*/ 0 h 1463040"/>
                <a:gd name="connsiteX1" fmla="*/ 7418677 w 7418677"/>
                <a:gd name="connsiteY1" fmla="*/ 0 h 1463040"/>
                <a:gd name="connsiteX2" fmla="*/ 5955637 w 7418677"/>
                <a:gd name="connsiteY2" fmla="*/ 1463040 h 1463040"/>
                <a:gd name="connsiteX3" fmla="*/ 0 w 7418677"/>
                <a:gd name="connsiteY3" fmla="*/ 1463040 h 146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8677" h="1463040">
                  <a:moveTo>
                    <a:pt x="0" y="0"/>
                  </a:moveTo>
                  <a:lnTo>
                    <a:pt x="7418677" y="0"/>
                  </a:lnTo>
                  <a:lnTo>
                    <a:pt x="5955637" y="1463040"/>
                  </a:lnTo>
                  <a:lnTo>
                    <a:pt x="0" y="146304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43069" y="1997560"/>
            <a:ext cx="79008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PEP, U5L4, </a:t>
            </a:r>
            <a:r>
              <a:rPr lang="en-US" altLang="zh-CN" sz="2800" b="1" dirty="0" smtClean="0"/>
              <a:t>Rhythm—“Let’s    Dance”</a:t>
            </a:r>
            <a:endParaRPr lang="zh-CN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Song:</a:t>
            </a:r>
            <a:r>
              <a:rPr lang="en-US" altLang="zh-CN" sz="2800" b="1" dirty="0" smtClean="0"/>
              <a:t> Swan Lake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Singer</a:t>
            </a:r>
            <a:r>
              <a:rPr lang="zh-CN" altLang="en-US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：</a:t>
            </a:r>
            <a:r>
              <a:rPr lang="en-US" altLang="zh-CN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Dark Moor</a:t>
            </a:r>
            <a:endParaRPr lang="zh-CN" altLang="zh-CN" sz="28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Editor: </a:t>
            </a:r>
            <a:r>
              <a:rPr lang="zh-CN" altLang="en-US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李可颖</a:t>
            </a:r>
            <a:endParaRPr lang="zh-CN" altLang="zh-CN" sz="28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单位：</a:t>
            </a:r>
            <a:r>
              <a:rPr lang="zh-CN" altLang="zh-CN" sz="2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华南师范大学外文学院</a:t>
            </a:r>
            <a:endParaRPr lang="zh-CN" altLang="zh-CN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Dark Moor - Swan Lake 00_00_00-00_02_0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2396100"/>
      </p:ext>
    </p:extLst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6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946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In swan lake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附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946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In swan lake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1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946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Tired to ride in the royal hunt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10991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To listen sweet lies that I am wont wont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946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I am the prince! 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946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The future king!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Boomed in my head my mother's voice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Take to wife! should be my choice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15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Oh, cruel fate!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That my soul hate!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矩形 3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23900" y="609600"/>
            <a:ext cx="7981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Her soul will be a swan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To forget all I fled into the woods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矩形 5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7429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Searching preys goods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685800" y="7429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Searching preys goods</a:t>
            </a:r>
            <a:endParaRPr lang="zh-CN" altLang="en-US" sz="4400" b="1" dirty="0"/>
          </a:p>
        </p:txBody>
      </p:sp>
      <p:sp>
        <p:nvSpPr>
          <p:cNvPr id="9" name="矩形 8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7048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Then I saw the lake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5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048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Lost in the deep forest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3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048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And its water chorused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3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048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An odd melody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2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7048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Swans of nice white feather on the dusk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7048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Swam in a dance in harmonious masque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7048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Hunter I am!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7048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My bow was prepared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" name="内容占位符 8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矩形 10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5350" y="66675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Until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8650"/>
            <a:ext cx="1289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But her beauty was shown me in the depth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35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矩形 5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7048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Spouting, silent, from the lake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 descr="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矩形 9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7048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And her pale look kept a sad poem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7048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Lost in despair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7048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Dragged into the warlock's lair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704850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In the shadows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矩形 5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742950"/>
            <a:ext cx="438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She feels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矩形 9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742950"/>
            <a:ext cx="946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The love of nobleman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946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Forever her soul will be a swan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946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Until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946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She feels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0" y="452669"/>
            <a:ext cx="12192000" cy="11521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742950"/>
            <a:ext cx="946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The love of nobleman</a:t>
            </a:r>
            <a:endParaRPr lang="zh-CN" altLang="en-US" sz="4400" b="1" dirty="0"/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200</Words>
  <Application>Microsoft Office PowerPoint</Application>
  <PresentationFormat>自定义</PresentationFormat>
  <Paragraphs>40</Paragraphs>
  <Slides>35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Manager>http://momodasucai.taobao.com/</Manager>
  <Company>http://momodasucai.taobao.com/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MOMODA素材</dc:creator>
  <cp:lastModifiedBy>A456U</cp:lastModifiedBy>
  <cp:revision>106</cp:revision>
  <dcterms:created xsi:type="dcterms:W3CDTF">2015-03-23T15:45:56Z</dcterms:created>
  <dcterms:modified xsi:type="dcterms:W3CDTF">2018-08-24T02:28:15Z</dcterms:modified>
</cp:coreProperties>
</file>