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59" r:id="rId5"/>
    <p:sldId id="258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4" r:id="rId24"/>
    <p:sldId id="285" r:id="rId25"/>
    <p:sldId id="286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8" r:id="rId36"/>
    <p:sldId id="297" r:id="rId37"/>
    <p:sldId id="299" r:id="rId38"/>
    <p:sldId id="300" r:id="rId39"/>
    <p:sldId id="303" r:id="rId40"/>
    <p:sldId id="302" r:id="rId41"/>
    <p:sldId id="304" r:id="rId42"/>
    <p:sldId id="305" r:id="rId43"/>
    <p:sldId id="306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238" y="-830"/>
      </p:cViewPr>
      <p:guideLst>
        <p:guide orient="horz" pos="1620"/>
        <p:guide pos="29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3" Type="http://schemas.openxmlformats.org/officeDocument/2006/relationships/tableStyles" Target="tableStyles.xml"/><Relationship Id="rId72" Type="http://schemas.openxmlformats.org/officeDocument/2006/relationships/viewProps" Target="viewProps.xml"/><Relationship Id="rId71" Type="http://schemas.openxmlformats.org/officeDocument/2006/relationships/presProps" Target="presProps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wma"/><Relationship Id="rId2" Type="http://schemas.openxmlformats.org/officeDocument/2006/relationships/audio" Target="../media/media1.wma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1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13854" cy="51372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6257" y="1437544"/>
            <a:ext cx="50564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PEP, </a:t>
            </a: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U5L2,Beijing Opera </a:t>
            </a:r>
            <a:endParaRPr lang="en-US" altLang="zh-CN" sz="18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Song</a:t>
            </a: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Feel My Love (</a:t>
            </a:r>
            <a:r>
              <a:rPr lang="en-US" altLang="zh-CN" sz="180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Chaow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Mix)</a:t>
            </a:r>
            <a:endParaRPr lang="en-US" altLang="zh-CN" sz="18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Singer</a:t>
            </a: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：</a:t>
            </a:r>
            <a:r>
              <a:rPr lang="en-US" altLang="zh-CN" sz="18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Blaxy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Girls</a:t>
            </a:r>
            <a:endParaRPr lang="en-US" altLang="zh-CN" sz="18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>
              <a:lnSpc>
                <a:spcPct val="150000"/>
              </a:lnSpc>
            </a:pPr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Editor: </a:t>
            </a:r>
            <a:r>
              <a:rPr lang="zh-CN" altLang="en-US" sz="18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李秀红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zh-CN" sz="1800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单位</a:t>
            </a:r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：</a:t>
            </a: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华南</a:t>
            </a:r>
            <a:r>
              <a:rPr lang="zh-CN" altLang="en-US" sz="18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师范大学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f you feel my love - Blaxy Girl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33099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" y="0"/>
            <a:ext cx="3585459" cy="44196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10517" y="3137746"/>
            <a:ext cx="52004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Can You Feel Everything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14" y="-247650"/>
            <a:ext cx="3015342" cy="2258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6167" y="251606"/>
            <a:ext cx="6361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And If You Hear My Thoughts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9"/>
          <a:stretch>
            <a:fillRect/>
          </a:stretch>
        </p:blipFill>
        <p:spPr>
          <a:xfrm>
            <a:off x="6814456" y="713272"/>
            <a:ext cx="2142979" cy="419618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8" y="2881313"/>
            <a:ext cx="3920381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556399"/>
            <a:ext cx="48301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Can You Feed My Soul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8"/>
          <a:stretch>
            <a:fillRect/>
          </a:stretch>
        </p:blipFill>
        <p:spPr>
          <a:xfrm>
            <a:off x="5678805" y="1545772"/>
            <a:ext cx="3309498" cy="351608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3" y="-286429"/>
            <a:ext cx="3418114" cy="25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64" y="-197530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" y="728073"/>
            <a:ext cx="3023250" cy="394189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17230" y="3201633"/>
            <a:ext cx="43797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Can You Save It Too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7249" y="224135"/>
            <a:ext cx="69220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You' </a:t>
            </a:r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re 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Not The One That I Need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" b="3736"/>
          <a:stretch>
            <a:fillRect/>
          </a:stretch>
        </p:blipFill>
        <p:spPr>
          <a:xfrm>
            <a:off x="338000" y="838200"/>
            <a:ext cx="3618935" cy="354874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21" y="2817813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4829"/>
            <a:ext cx="3414713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54917" y="709572"/>
            <a:ext cx="53607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To Stay High On My Feet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81" y="544287"/>
            <a:ext cx="3175906" cy="4234542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244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>
          <a:xfrm>
            <a:off x="5508171" y="697593"/>
            <a:ext cx="3285853" cy="36598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9813" y="3895750"/>
            <a:ext cx="57887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Don‘t 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Need You To Succeed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</p:cSld>
  <p:clrMapOvr>
    <a:masterClrMapping/>
  </p:clrMapOvr>
  <p:transition advClick="0" advTm="1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29" y="2871335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06096" y="96528"/>
            <a:ext cx="89290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Can You Feel That Hate That Runs To You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63" y="1322274"/>
            <a:ext cx="4731482" cy="4109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"/>
    </mc:Choice>
    <mc:Fallback>
      <p:transition spd="slow" advClick="0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07" y="-371701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382982" y="2605386"/>
            <a:ext cx="42803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Can You Feel It Too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" y="908617"/>
            <a:ext cx="3425825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6670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87422" y="589062"/>
            <a:ext cx="52629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If You </a:t>
            </a:r>
            <a:r>
              <a:rPr lang="en-US" altLang="zh-CN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Wanna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 Lie To Me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51" y="896839"/>
            <a:ext cx="3916052" cy="3642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566" b="5880"/>
          <a:stretch>
            <a:fillRect/>
          </a:stretch>
        </p:blipFill>
        <p:spPr>
          <a:xfrm>
            <a:off x="4551045" y="14605"/>
            <a:ext cx="4627245" cy="51142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2028" y="2033587"/>
            <a:ext cx="432371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rgbClr val="5B9BD5">
                    <a:lumMod val="75000"/>
                  </a:srgbClr>
                </a:solidFill>
              </a:rPr>
              <a:t>近前</a:t>
            </a:r>
            <a:r>
              <a:rPr lang="zh-CN" altLang="en-US" sz="3200" dirty="0" smtClean="0">
                <a:solidFill>
                  <a:srgbClr val="5B9BD5">
                    <a:lumMod val="75000"/>
                  </a:srgbClr>
                </a:solidFill>
              </a:rPr>
              <a:t>看其详上</a:t>
            </a:r>
            <a:r>
              <a:rPr lang="zh-CN" altLang="en-US" sz="3200" dirty="0">
                <a:solidFill>
                  <a:srgbClr val="5B9BD5">
                    <a:lumMod val="75000"/>
                  </a:srgbClr>
                </a:solidFill>
              </a:rPr>
              <a:t>写</a:t>
            </a:r>
            <a:r>
              <a:rPr lang="zh-CN" altLang="en-US" sz="3200" dirty="0" smtClean="0">
                <a:solidFill>
                  <a:srgbClr val="5B9BD5">
                    <a:lumMod val="75000"/>
                  </a:srgbClr>
                </a:solidFill>
              </a:rPr>
              <a:t>着</a:t>
            </a:r>
            <a:endParaRPr lang="en-US" altLang="zh-CN" sz="3200" dirty="0" smtClean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zh-CN" altLang="en-US" sz="3200" dirty="0" smtClean="0">
                <a:solidFill>
                  <a:srgbClr val="5B9BD5">
                    <a:lumMod val="75000"/>
                  </a:srgbClr>
                </a:solidFill>
              </a:rPr>
              <a:t>秦香莲</a:t>
            </a:r>
            <a:r>
              <a:rPr lang="zh-CN" altLang="en-US" sz="3200" dirty="0">
                <a:solidFill>
                  <a:srgbClr val="5B9BD5">
                    <a:lumMod val="75000"/>
                  </a:srgbClr>
                </a:solidFill>
              </a:rPr>
              <a:t>三十二岁</a:t>
            </a:r>
            <a:endParaRPr lang="zh-CN" altLang="en-US" sz="3200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0583"/>
            <a:ext cx="3189514" cy="13164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8" y="-323851"/>
            <a:ext cx="3015342" cy="2258326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21" y="-360816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722662"/>
            <a:ext cx="55563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You Must Change The File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>
            <a:fillRect/>
          </a:stretch>
        </p:blipFill>
        <p:spPr>
          <a:xfrm>
            <a:off x="5449890" y="1235187"/>
            <a:ext cx="3421967" cy="3478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7" y="2970213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4" t="-360" b="9818"/>
          <a:stretch>
            <a:fillRect/>
          </a:stretch>
        </p:blipFill>
        <p:spPr>
          <a:xfrm>
            <a:off x="195942" y="478971"/>
            <a:ext cx="4631546" cy="458165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7" y="1192552"/>
            <a:ext cx="47545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7" y="478970"/>
            <a:ext cx="426085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64" y="-458787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333422" y="2842405"/>
            <a:ext cx="41056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It Will Be Just Fine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23" r="56297" b="1"/>
          <a:stretch>
            <a:fillRect/>
          </a:stretch>
        </p:blipFill>
        <p:spPr>
          <a:xfrm>
            <a:off x="347799" y="0"/>
            <a:ext cx="2998350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4" y="-238531"/>
            <a:ext cx="3414056" cy="25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2987619"/>
            <a:ext cx="52774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If </a:t>
            </a:r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You </a:t>
            </a:r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Ever See Yourself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"/>
          <a:stretch>
            <a:fillRect/>
          </a:stretch>
        </p:blipFill>
        <p:spPr>
          <a:xfrm>
            <a:off x="5674230" y="620486"/>
            <a:ext cx="3352655" cy="3777343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0" y="2722383"/>
            <a:ext cx="3414056" cy="25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96616" y="1437425"/>
            <a:ext cx="47820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Just The Way You Are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9683" b="4935"/>
          <a:stretch>
            <a:fillRect/>
          </a:stretch>
        </p:blipFill>
        <p:spPr>
          <a:xfrm>
            <a:off x="5606144" y="1014976"/>
            <a:ext cx="3145970" cy="3332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238530"/>
            <a:ext cx="3414056" cy="25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3327797"/>
            <a:ext cx="724749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Don‘t Come Back And Cry For </a:t>
            </a:r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Me</a:t>
            </a:r>
            <a:endParaRPr lang="en-US" altLang="zh-CN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Cause You‘ve Gone Too Far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3257" y="120977"/>
            <a:ext cx="3766457" cy="3766457"/>
          </a:xfrm>
          <a:prstGeom prst="rect">
            <a:avLst/>
          </a:prstGeom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6670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87422" y="589062"/>
            <a:ext cx="52629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If You </a:t>
            </a:r>
            <a:r>
              <a:rPr lang="en-US" altLang="zh-CN" sz="5400" b="1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Wanna</a:t>
            </a:r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 Lie To Me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51" y="896839"/>
            <a:ext cx="3916052" cy="3642504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21" y="-360816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722662"/>
            <a:ext cx="55563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You Must Change The File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>
            <a:fillRect/>
          </a:stretch>
        </p:blipFill>
        <p:spPr>
          <a:xfrm>
            <a:off x="5449890" y="1235187"/>
            <a:ext cx="3421967" cy="3478327"/>
          </a:xfrm>
          <a:prstGeom prst="rect">
            <a:avLst/>
          </a:prstGeom>
        </p:spPr>
      </p:pic>
    </p:spTree>
  </p:cSld>
  <p:clrMapOvr>
    <a:masterClrMapping/>
  </p:clrMapOvr>
  <p:transition spd="slow" advClick="0" advTm="1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7" y="2970213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4" t="-360" b="9818"/>
          <a:stretch>
            <a:fillRect/>
          </a:stretch>
        </p:blipFill>
        <p:spPr>
          <a:xfrm>
            <a:off x="195942" y="478971"/>
            <a:ext cx="4631546" cy="458165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7" y="1192552"/>
            <a:ext cx="47545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7" y="478970"/>
            <a:ext cx="426085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64" y="-458787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333422" y="2842405"/>
            <a:ext cx="41056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It Will Be Just Fine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23" r="56297" b="1"/>
          <a:stretch>
            <a:fillRect/>
          </a:stretch>
        </p:blipFill>
        <p:spPr>
          <a:xfrm>
            <a:off x="347799" y="0"/>
            <a:ext cx="2998350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0513" y="2041207"/>
            <a:ext cx="432371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</a:rPr>
              <a:t>状告当朝驸马郎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</a:rPr>
              <a:t>欺君王瞒皇上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2985" y="27940"/>
            <a:ext cx="4286250" cy="51028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75"/>
            <a:ext cx="31877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4" y="-432707"/>
            <a:ext cx="3015342" cy="2258326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4" y="-238531"/>
            <a:ext cx="3414056" cy="25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2987619"/>
            <a:ext cx="52774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If </a:t>
            </a:r>
            <a:r>
              <a:rPr lang="en-US" altLang="zh-CN" sz="5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You </a:t>
            </a:r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Ever See Yourself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"/>
          <a:stretch>
            <a:fillRect/>
          </a:stretch>
        </p:blipFill>
        <p:spPr>
          <a:xfrm>
            <a:off x="5674230" y="620486"/>
            <a:ext cx="3352655" cy="3777343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0" y="2722383"/>
            <a:ext cx="3414056" cy="25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96616" y="1437425"/>
            <a:ext cx="47820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Just The Way You Are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9683" b="4935"/>
          <a:stretch>
            <a:fillRect/>
          </a:stretch>
        </p:blipFill>
        <p:spPr>
          <a:xfrm>
            <a:off x="5606144" y="1014976"/>
            <a:ext cx="3145970" cy="3332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8" y="-282073"/>
            <a:ext cx="3414056" cy="25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3327797"/>
            <a:ext cx="724749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Don‘t Come Back And Cry For </a:t>
            </a:r>
            <a:r>
              <a:rPr lang="en-US" altLang="zh-CN" sz="5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Me</a:t>
            </a:r>
            <a:endParaRPr lang="en-US" altLang="zh-CN" sz="5400" b="1" dirty="0" smtClean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Cause You‘ve Gone Too Far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3257" y="120977"/>
            <a:ext cx="3766457" cy="3766457"/>
          </a:xfrm>
          <a:prstGeom prst="rect">
            <a:avLst/>
          </a:prstGeom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48" y="1749775"/>
            <a:ext cx="5308551" cy="398141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1613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88450" y="915633"/>
            <a:ext cx="5586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If You </a:t>
            </a:r>
            <a:r>
              <a:rPr lang="en-US" altLang="zh-CN" sz="5400" b="1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Wanna</a:t>
            </a:r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 Be With Me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3" y="-415450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878115" y="2700892"/>
            <a:ext cx="15231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Baby</a:t>
            </a:r>
            <a:r>
              <a:rPr lang="en-US" altLang="zh-CN" dirty="0" smtClean="0"/>
              <a:t> </a:t>
            </a:r>
            <a:r>
              <a:rPr lang="en-US" altLang="zh-CN" sz="5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…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72" y="389618"/>
            <a:ext cx="33655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050" y="1238288"/>
            <a:ext cx="4099379" cy="398141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3" y="-230187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587364" y="2608618"/>
            <a:ext cx="63177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You Must Be The Way I Want</a:t>
            </a:r>
            <a:endParaRPr lang="zh-CN" altLang="en-US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3" y="-415450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878115" y="2700892"/>
            <a:ext cx="15231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Baby</a:t>
            </a:r>
            <a:r>
              <a:rPr lang="en-US" altLang="zh-CN" dirty="0" smtClean="0"/>
              <a:t> </a:t>
            </a:r>
            <a:r>
              <a:rPr lang="en-US" altLang="zh-CN" sz="5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…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72" y="389618"/>
            <a:ext cx="33655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48" y="1749775"/>
            <a:ext cx="5308551" cy="398141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1613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88450" y="915633"/>
            <a:ext cx="5586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If You </a:t>
            </a:r>
            <a:r>
              <a:rPr lang="en-US" altLang="zh-CN" sz="5400" b="1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Wanna</a:t>
            </a:r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 Be With Me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3" y="-415450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878115" y="2700892"/>
            <a:ext cx="15231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Baby</a:t>
            </a:r>
            <a:r>
              <a:rPr lang="en-US" altLang="zh-CN" dirty="0" smtClean="0"/>
              <a:t> </a:t>
            </a:r>
            <a:r>
              <a:rPr lang="en-US" altLang="zh-CN" sz="5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…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72" y="389618"/>
            <a:ext cx="33655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050" y="1238288"/>
            <a:ext cx="4099379" cy="398141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3" y="-230187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587364" y="2608618"/>
            <a:ext cx="63177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You Must Be The Way I Want</a:t>
            </a:r>
            <a:endParaRPr lang="zh-CN" altLang="en-US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48" r="-658" b="3050"/>
          <a:stretch>
            <a:fillRect/>
          </a:stretch>
        </p:blipFill>
        <p:spPr>
          <a:xfrm>
            <a:off x="4323715" y="12065"/>
            <a:ext cx="4798060" cy="51390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4655" y="2158184"/>
            <a:ext cx="32740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</a:rPr>
              <a:t>悔婚男儿招东床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75"/>
            <a:ext cx="31877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8" y="-400050"/>
            <a:ext cx="3015342" cy="2258326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566" b="5880"/>
          <a:stretch>
            <a:fillRect/>
          </a:stretch>
        </p:blipFill>
        <p:spPr>
          <a:xfrm>
            <a:off x="4551045" y="14605"/>
            <a:ext cx="4627245" cy="51142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2028" y="2033587"/>
            <a:ext cx="432371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 smtClean="0">
                <a:solidFill>
                  <a:srgbClr val="5B9BD5">
                    <a:lumMod val="75000"/>
                  </a:srgbClr>
                </a:solidFill>
              </a:rPr>
              <a:t>秦香莲</a:t>
            </a:r>
            <a:r>
              <a:rPr lang="zh-CN" altLang="en-US" sz="3200" dirty="0">
                <a:solidFill>
                  <a:srgbClr val="5B9BD5">
                    <a:lumMod val="75000"/>
                  </a:srgbClr>
                </a:solidFill>
              </a:rPr>
              <a:t>三十二岁</a:t>
            </a:r>
            <a:endParaRPr lang="zh-CN" altLang="en-US" sz="3200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0583"/>
            <a:ext cx="3189514" cy="13164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8" y="-323851"/>
            <a:ext cx="3015342" cy="2258326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0513" y="2041207"/>
            <a:ext cx="432371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</a:rPr>
              <a:t>状告当朝驸马郎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</a:rPr>
              <a:t>欺君王瞒皇上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2985" y="27940"/>
            <a:ext cx="4286250" cy="51028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75"/>
            <a:ext cx="31877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4" y="-432707"/>
            <a:ext cx="3015342" cy="2258326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48" r="-658" b="3050"/>
          <a:stretch>
            <a:fillRect/>
          </a:stretch>
        </p:blipFill>
        <p:spPr>
          <a:xfrm>
            <a:off x="4323715" y="12065"/>
            <a:ext cx="4798060" cy="51390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4655" y="2158184"/>
            <a:ext cx="32740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</a:rPr>
              <a:t>悔婚男儿招东床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75"/>
            <a:ext cx="31877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8" y="-400050"/>
            <a:ext cx="3015342" cy="2258326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56719" y="413657"/>
            <a:ext cx="4330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If You Feel My Love</a:t>
            </a:r>
            <a:endParaRPr lang="zh-CN" altLang="en-US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44" y="413657"/>
            <a:ext cx="2465730" cy="454703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7" y="2881313"/>
            <a:ext cx="389209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7200" y="797482"/>
            <a:ext cx="58560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Can You Hear My Thoughts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53" y="819976"/>
            <a:ext cx="3981392" cy="45249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2885174"/>
            <a:ext cx="3015342" cy="2258326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" y="0"/>
            <a:ext cx="3585459" cy="44196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10517" y="3137746"/>
            <a:ext cx="52004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Can You Feel Everything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14" y="-247650"/>
            <a:ext cx="3015342" cy="2258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6167" y="251606"/>
            <a:ext cx="6361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And If You Hear My Thoughts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9"/>
          <a:stretch>
            <a:fillRect/>
          </a:stretch>
        </p:blipFill>
        <p:spPr>
          <a:xfrm>
            <a:off x="6814456" y="713272"/>
            <a:ext cx="2142979" cy="419618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8" y="2881313"/>
            <a:ext cx="3920381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556399"/>
            <a:ext cx="48301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Can You Feed My Soul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8"/>
          <a:stretch>
            <a:fillRect/>
          </a:stretch>
        </p:blipFill>
        <p:spPr>
          <a:xfrm>
            <a:off x="5678805" y="1545772"/>
            <a:ext cx="3309498" cy="351608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3" y="-286429"/>
            <a:ext cx="3418114" cy="25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64" y="-197530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" y="728073"/>
            <a:ext cx="3023250" cy="394189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17230" y="3201633"/>
            <a:ext cx="43797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Can You Save It Too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7249" y="224135"/>
            <a:ext cx="69220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You' </a:t>
            </a:r>
            <a:r>
              <a:rPr lang="en-US" altLang="zh-CN" sz="5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re </a:t>
            </a:r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Not The One That I Need</a:t>
            </a:r>
            <a:endParaRPr lang="zh-CN" altLang="en-US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" b="3736"/>
          <a:stretch>
            <a:fillRect/>
          </a:stretch>
        </p:blipFill>
        <p:spPr>
          <a:xfrm>
            <a:off x="338000" y="838200"/>
            <a:ext cx="3618935" cy="354874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21" y="2817813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566" b="5880"/>
          <a:stretch>
            <a:fillRect/>
          </a:stretch>
        </p:blipFill>
        <p:spPr>
          <a:xfrm>
            <a:off x="4551045" y="14605"/>
            <a:ext cx="4627245" cy="51142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2028" y="2268311"/>
            <a:ext cx="432371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rgbClr val="5B9BD5">
                    <a:lumMod val="75000"/>
                  </a:srgbClr>
                </a:solidFill>
              </a:rPr>
              <a:t>近前</a:t>
            </a:r>
            <a:r>
              <a:rPr lang="zh-CN" altLang="en-US" sz="3200" dirty="0" smtClean="0">
                <a:solidFill>
                  <a:srgbClr val="5B9BD5">
                    <a:lumMod val="75000"/>
                  </a:srgbClr>
                </a:solidFill>
              </a:rPr>
              <a:t>看其详上</a:t>
            </a:r>
            <a:r>
              <a:rPr lang="zh-CN" altLang="en-US" sz="3200" dirty="0">
                <a:solidFill>
                  <a:srgbClr val="5B9BD5">
                    <a:lumMod val="75000"/>
                  </a:srgbClr>
                </a:solidFill>
              </a:rPr>
              <a:t>写</a:t>
            </a:r>
            <a:r>
              <a:rPr lang="zh-CN" altLang="en-US" sz="3200" dirty="0" smtClean="0">
                <a:solidFill>
                  <a:srgbClr val="5B9BD5">
                    <a:lumMod val="75000"/>
                  </a:srgbClr>
                </a:solidFill>
              </a:rPr>
              <a:t>着</a:t>
            </a:r>
            <a:endParaRPr lang="en-US" altLang="zh-CN" sz="3200" dirty="0" smtClean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zh-CN" altLang="en-US" sz="3200" dirty="0" smtClean="0">
                <a:solidFill>
                  <a:srgbClr val="5B9BD5">
                    <a:lumMod val="75000"/>
                  </a:srgbClr>
                </a:solidFill>
              </a:rPr>
              <a:t>秦香莲</a:t>
            </a:r>
            <a:r>
              <a:rPr lang="zh-CN" altLang="en-US" sz="3200" dirty="0">
                <a:solidFill>
                  <a:srgbClr val="5B9BD5">
                    <a:lumMod val="75000"/>
                  </a:srgbClr>
                </a:solidFill>
              </a:rPr>
              <a:t>三十二岁</a:t>
            </a:r>
            <a:endParaRPr lang="zh-CN" altLang="en-US" sz="3200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0583"/>
            <a:ext cx="3189514" cy="131644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133"/>
            <a:ext cx="301783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4829"/>
            <a:ext cx="3414713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54917" y="709572"/>
            <a:ext cx="53607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To Stay High On My Feet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81" y="544287"/>
            <a:ext cx="3175906" cy="4234542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244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>
          <a:xfrm>
            <a:off x="5508171" y="697593"/>
            <a:ext cx="3285853" cy="36598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9813" y="3895750"/>
            <a:ext cx="57887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Don‘t </a:t>
            </a:r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Need You To Succeed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</p:cSld>
  <p:clrMapOvr>
    <a:masterClrMapping/>
  </p:clrMapOvr>
  <p:transition advClick="0" advTm="1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29" y="2871335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06096" y="96528"/>
            <a:ext cx="89290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Can You Feel That Hate That Runs To You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63" y="1322274"/>
            <a:ext cx="4731482" cy="4109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"/>
    </mc:Choice>
    <mc:Fallback>
      <p:transition spd="slow" advClick="0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07" y="-371701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382982" y="2605386"/>
            <a:ext cx="42803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Can You Feel It Too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" y="908617"/>
            <a:ext cx="3425825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6670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87422" y="589062"/>
            <a:ext cx="52629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If You </a:t>
            </a:r>
            <a:r>
              <a:rPr lang="en-US" altLang="zh-CN" sz="5400" b="1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Wanna</a:t>
            </a:r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 Lie To Me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51" y="896839"/>
            <a:ext cx="3916052" cy="3642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21" y="-360816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722662"/>
            <a:ext cx="55563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You Must Change The File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>
            <a:fillRect/>
          </a:stretch>
        </p:blipFill>
        <p:spPr>
          <a:xfrm>
            <a:off x="5449890" y="1235187"/>
            <a:ext cx="3421967" cy="3478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7" y="2970213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4" t="-360" b="9818"/>
          <a:stretch>
            <a:fillRect/>
          </a:stretch>
        </p:blipFill>
        <p:spPr>
          <a:xfrm>
            <a:off x="195942" y="478971"/>
            <a:ext cx="4631546" cy="458165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7" y="1192552"/>
            <a:ext cx="47545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7" y="478970"/>
            <a:ext cx="426085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64" y="-458787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333422" y="2842405"/>
            <a:ext cx="41056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It Will Be Just Fine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23" r="56297" b="1"/>
          <a:stretch>
            <a:fillRect/>
          </a:stretch>
        </p:blipFill>
        <p:spPr>
          <a:xfrm>
            <a:off x="347799" y="0"/>
            <a:ext cx="2998350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4" y="-238531"/>
            <a:ext cx="3414056" cy="25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2987619"/>
            <a:ext cx="52774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If </a:t>
            </a:r>
            <a:r>
              <a:rPr lang="en-US" altLang="zh-CN" sz="5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You </a:t>
            </a:r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Ever See Yourself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"/>
          <a:stretch>
            <a:fillRect/>
          </a:stretch>
        </p:blipFill>
        <p:spPr>
          <a:xfrm>
            <a:off x="5674230" y="620486"/>
            <a:ext cx="3352655" cy="3777343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0" y="2722383"/>
            <a:ext cx="3414056" cy="25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96616" y="1437425"/>
            <a:ext cx="47820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Just The Way You Are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9683" b="4935"/>
          <a:stretch>
            <a:fillRect/>
          </a:stretch>
        </p:blipFill>
        <p:spPr>
          <a:xfrm>
            <a:off x="5606144" y="1014976"/>
            <a:ext cx="3145970" cy="3332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0513" y="2041207"/>
            <a:ext cx="432371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</a:rPr>
              <a:t>状告当朝驸马郎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</a:rPr>
              <a:t>欺君王瞒皇上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2985" y="27940"/>
            <a:ext cx="4286250" cy="51028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75"/>
            <a:ext cx="31877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" y="-400050"/>
            <a:ext cx="3015342" cy="2258326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238530"/>
            <a:ext cx="3414056" cy="25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3327797"/>
            <a:ext cx="724749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Don‘t Come Back And Cry For </a:t>
            </a:r>
            <a:r>
              <a:rPr lang="en-US" altLang="zh-CN" sz="5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Me</a:t>
            </a:r>
            <a:endParaRPr lang="en-US" altLang="zh-CN" sz="5400" b="1" dirty="0" smtClean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Cause You‘ve Gone Too Far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3257" y="120977"/>
            <a:ext cx="3766457" cy="3766457"/>
          </a:xfrm>
          <a:prstGeom prst="rect">
            <a:avLst/>
          </a:prstGeom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6670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87422" y="589062"/>
            <a:ext cx="52629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If You </a:t>
            </a:r>
            <a:r>
              <a:rPr lang="en-US" altLang="zh-CN" sz="5400" b="1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Wanna</a:t>
            </a:r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 Lie To Me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51" y="896839"/>
            <a:ext cx="3916052" cy="3642504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21" y="-360816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722662"/>
            <a:ext cx="55563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You Must Change The File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>
            <a:fillRect/>
          </a:stretch>
        </p:blipFill>
        <p:spPr>
          <a:xfrm>
            <a:off x="5449890" y="1235187"/>
            <a:ext cx="3421967" cy="3478327"/>
          </a:xfrm>
          <a:prstGeom prst="rect">
            <a:avLst/>
          </a:prstGeom>
        </p:spPr>
      </p:pic>
    </p:spTree>
  </p:cSld>
  <p:clrMapOvr>
    <a:masterClrMapping/>
  </p:clrMapOvr>
  <p:transition spd="slow" advClick="0" advTm="1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7" y="2970213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4" t="-360" b="9818"/>
          <a:stretch>
            <a:fillRect/>
          </a:stretch>
        </p:blipFill>
        <p:spPr>
          <a:xfrm>
            <a:off x="195942" y="478971"/>
            <a:ext cx="4631546" cy="458165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7" y="1192552"/>
            <a:ext cx="47545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7" y="478970"/>
            <a:ext cx="426085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64" y="-458787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333422" y="2842405"/>
            <a:ext cx="41056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It Will Be Just Fine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23" r="56297" b="1"/>
          <a:stretch>
            <a:fillRect/>
          </a:stretch>
        </p:blipFill>
        <p:spPr>
          <a:xfrm>
            <a:off x="347799" y="0"/>
            <a:ext cx="2998350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4" y="-238531"/>
            <a:ext cx="3414056" cy="25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2987619"/>
            <a:ext cx="52774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If </a:t>
            </a:r>
            <a:r>
              <a:rPr lang="en-US" altLang="zh-CN" sz="5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You </a:t>
            </a:r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Ever See Yourself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"/>
          <a:stretch>
            <a:fillRect/>
          </a:stretch>
        </p:blipFill>
        <p:spPr>
          <a:xfrm>
            <a:off x="5674230" y="620486"/>
            <a:ext cx="3352655" cy="3777343"/>
          </a:xfrm>
          <a:prstGeom prst="rect">
            <a:avLst/>
          </a:prstGeom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0" y="2722383"/>
            <a:ext cx="3414056" cy="25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96616" y="1437425"/>
            <a:ext cx="47820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Just The Way You Are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9683" b="4935"/>
          <a:stretch>
            <a:fillRect/>
          </a:stretch>
        </p:blipFill>
        <p:spPr>
          <a:xfrm>
            <a:off x="5606144" y="1014976"/>
            <a:ext cx="3145970" cy="3332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8" y="-282073"/>
            <a:ext cx="3414056" cy="25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3327797"/>
            <a:ext cx="724749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Don‘t Come Back And Cry For </a:t>
            </a:r>
            <a:r>
              <a:rPr lang="en-US" altLang="zh-CN" sz="5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Me</a:t>
            </a:r>
            <a:endParaRPr lang="en-US" altLang="zh-CN" sz="5400" b="1" dirty="0" smtClean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Cause You‘ve Gone Too Far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3257" y="120977"/>
            <a:ext cx="3766457" cy="3766457"/>
          </a:xfrm>
          <a:prstGeom prst="rect">
            <a:avLst/>
          </a:prstGeom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48" y="1749775"/>
            <a:ext cx="5308551" cy="398141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1613"/>
            <a:ext cx="341471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88450" y="915633"/>
            <a:ext cx="5586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If You </a:t>
            </a:r>
            <a:r>
              <a:rPr lang="en-US" altLang="zh-CN" sz="5400" b="1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Wanna</a:t>
            </a:r>
            <a:r>
              <a:rPr lang="en-US" altLang="zh-CN" sz="5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 Be With Me</a:t>
            </a:r>
            <a:endParaRPr lang="en-US" altLang="zh-CN" sz="5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48" r="-658" b="3050"/>
          <a:stretch>
            <a:fillRect/>
          </a:stretch>
        </p:blipFill>
        <p:spPr>
          <a:xfrm>
            <a:off x="4323715" y="12065"/>
            <a:ext cx="4798060" cy="51390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4655" y="2158184"/>
            <a:ext cx="32740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</a:rPr>
              <a:t>悔婚男儿招东床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75"/>
            <a:ext cx="31877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6" y="-222476"/>
            <a:ext cx="2682194" cy="201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56719" y="413657"/>
            <a:ext cx="4330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If You Feel My Love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44" y="413657"/>
            <a:ext cx="2465730" cy="454703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7" y="2881313"/>
            <a:ext cx="389209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7200" y="797482"/>
            <a:ext cx="58560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anose="02020603050405020304" pitchFamily="18" charset="-34"/>
                <a:cs typeface="EucrosiaUPC" panose="02020603050405020304" pitchFamily="18" charset="-34"/>
              </a:rPr>
              <a:t>Can You Hear My Thoughts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53" y="819976"/>
            <a:ext cx="3981392" cy="45249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2885174"/>
            <a:ext cx="3015342" cy="2258326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1534</Words>
  <Application>WPS 演示</Application>
  <PresentationFormat>全屏显示(16:9)</PresentationFormat>
  <Paragraphs>145</Paragraphs>
  <Slides>68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78" baseType="lpstr">
      <vt:lpstr>Arial</vt:lpstr>
      <vt:lpstr>宋体</vt:lpstr>
      <vt:lpstr>Wingdings</vt:lpstr>
      <vt:lpstr>Verdana</vt:lpstr>
      <vt:lpstr>EucrosiaUPC</vt:lpstr>
      <vt:lpstr>微软雅黑</vt:lpstr>
      <vt:lpstr>Arial Unicode MS</vt:lpstr>
      <vt:lpstr>Calibri Light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75</cp:revision>
  <dcterms:created xsi:type="dcterms:W3CDTF">2018-08-18T03:40:00Z</dcterms:created>
  <dcterms:modified xsi:type="dcterms:W3CDTF">2018-08-20T15:47:29Z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