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8" r:id="rId5"/>
    <p:sldId id="284" r:id="rId6"/>
    <p:sldId id="257" r:id="rId7"/>
    <p:sldId id="261" r:id="rId8"/>
    <p:sldId id="262" r:id="rId9"/>
    <p:sldId id="263" r:id="rId10"/>
    <p:sldId id="264" r:id="rId11"/>
    <p:sldId id="265" r:id="rId12"/>
    <p:sldId id="268" r:id="rId13"/>
    <p:sldId id="269" r:id="rId14"/>
    <p:sldId id="270" r:id="rId15"/>
    <p:sldId id="266" r:id="rId16"/>
    <p:sldId id="267" r:id="rId17"/>
    <p:sldId id="271" r:id="rId18"/>
    <p:sldId id="272" r:id="rId19"/>
    <p:sldId id="273" r:id="rId20"/>
    <p:sldId id="281" r:id="rId21"/>
    <p:sldId id="274" r:id="rId22"/>
    <p:sldId id="282" r:id="rId23"/>
    <p:sldId id="275" r:id="rId24"/>
    <p:sldId id="276" r:id="rId25"/>
    <p:sldId id="277" r:id="rId26"/>
    <p:sldId id="283" r:id="rId27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000000"/>
    <a:srgbClr val="95B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336" y="-4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39D1-064A-418C-A16B-5BA347B02981}" type="datetimeFigureOut">
              <a:rPr lang="zh-CN" altLang="en-US" smtClean="0"/>
              <a:t>2018/8/27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EA16-C1C2-42C6-8D28-C7EB97F41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97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39D1-064A-418C-A16B-5BA347B02981}" type="datetimeFigureOut">
              <a:rPr lang="zh-CN" altLang="en-US" smtClean="0"/>
              <a:t>2018/8/27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EA16-C1C2-42C6-8D28-C7EB97F41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124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39D1-064A-418C-A16B-5BA347B02981}" type="datetimeFigureOut">
              <a:rPr lang="zh-CN" altLang="en-US" smtClean="0"/>
              <a:t>2018/8/27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EA16-C1C2-42C6-8D28-C7EB97F41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216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39D1-064A-418C-A16B-5BA347B02981}" type="datetimeFigureOut">
              <a:rPr lang="zh-CN" altLang="en-US" smtClean="0"/>
              <a:t>2018/8/27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EA16-C1C2-42C6-8D28-C7EB97F41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23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39D1-064A-418C-A16B-5BA347B02981}" type="datetimeFigureOut">
              <a:rPr lang="zh-CN" altLang="en-US" smtClean="0"/>
              <a:t>2018/8/27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EA16-C1C2-42C6-8D28-C7EB97F41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928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39D1-064A-418C-A16B-5BA347B02981}" type="datetimeFigureOut">
              <a:rPr lang="zh-CN" altLang="en-US" smtClean="0"/>
              <a:t>2018/8/27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EA16-C1C2-42C6-8D28-C7EB97F41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268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39D1-064A-418C-A16B-5BA347B02981}" type="datetimeFigureOut">
              <a:rPr lang="zh-CN" altLang="en-US" smtClean="0"/>
              <a:t>2018/8/27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EA16-C1C2-42C6-8D28-C7EB97F41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05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39D1-064A-418C-A16B-5BA347B02981}" type="datetimeFigureOut">
              <a:rPr lang="zh-CN" altLang="en-US" smtClean="0"/>
              <a:t>2018/8/27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EA16-C1C2-42C6-8D28-C7EB97F41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986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39D1-064A-418C-A16B-5BA347B02981}" type="datetimeFigureOut">
              <a:rPr lang="zh-CN" altLang="en-US" smtClean="0"/>
              <a:t>2018/8/27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EA16-C1C2-42C6-8D28-C7EB97F41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479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39D1-064A-418C-A16B-5BA347B02981}" type="datetimeFigureOut">
              <a:rPr lang="zh-CN" altLang="en-US" smtClean="0"/>
              <a:t>2018/8/27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EA16-C1C2-42C6-8D28-C7EB97F41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125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39D1-064A-418C-A16B-5BA347B02981}" type="datetimeFigureOut">
              <a:rPr lang="zh-CN" altLang="en-US" smtClean="0"/>
              <a:t>2018/8/27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EA16-C1C2-42C6-8D28-C7EB97F41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27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B39D1-064A-418C-A16B-5BA347B02981}" type="datetimeFigureOut">
              <a:rPr lang="zh-CN" altLang="en-US" smtClean="0"/>
              <a:t>2018/8/27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2EA16-C1C2-42C6-8D28-C7EB97F41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73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9" y="-92547"/>
            <a:ext cx="9190451" cy="526169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23226" y="267494"/>
            <a:ext cx="9217024" cy="4392488"/>
          </a:xfrm>
          <a:prstGeom prst="rect">
            <a:avLst/>
          </a:prstGeom>
          <a:solidFill>
            <a:srgbClr val="F2F2F2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55576" y="701200"/>
            <a:ext cx="5061001" cy="3598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 smtClean="0">
                <a:latin typeface="方正尚酷简体" panose="03000509000000000000" pitchFamily="65" charset="-122"/>
                <a:ea typeface="方正尚酷简体" panose="03000509000000000000" pitchFamily="65" charset="-122"/>
              </a:rPr>
              <a:t>高中英语北师大版 </a:t>
            </a:r>
            <a:endParaRPr lang="en-US" altLang="zh-CN" sz="2200" dirty="0" smtClean="0">
              <a:latin typeface="方正尚酷简体" panose="03000509000000000000" pitchFamily="65" charset="-122"/>
              <a:ea typeface="方正尚酷简体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200" b="1" dirty="0">
                <a:latin typeface="Lucida Calligraphy" panose="03010101010101010101" pitchFamily="66" charset="0"/>
              </a:rPr>
              <a:t>Unit</a:t>
            </a:r>
            <a:r>
              <a:rPr lang="en-US" altLang="zh-CN" sz="2200" b="1" dirty="0" smtClean="0">
                <a:latin typeface="方正尚酷简体" panose="03000509000000000000" pitchFamily="65" charset="-122"/>
                <a:ea typeface="方正尚酷简体" panose="03000509000000000000" pitchFamily="65" charset="-122"/>
              </a:rPr>
              <a:t> </a:t>
            </a:r>
            <a:r>
              <a:rPr lang="en-US" altLang="zh-CN" sz="2200" b="1" dirty="0">
                <a:latin typeface="Lucida Calligraphy" panose="03010101010101010101" pitchFamily="66" charset="0"/>
              </a:rPr>
              <a:t>4 Cyberspace</a:t>
            </a:r>
          </a:p>
          <a:p>
            <a:pPr>
              <a:lnSpc>
                <a:spcPct val="150000"/>
              </a:lnSpc>
            </a:pPr>
            <a:r>
              <a:rPr lang="en-US" altLang="zh-CN" sz="2200" b="1" dirty="0">
                <a:latin typeface="Lucida Calligraphy" panose="03010101010101010101" pitchFamily="66" charset="0"/>
              </a:rPr>
              <a:t>Lesson 4 Virtual </a:t>
            </a:r>
            <a:r>
              <a:rPr lang="en-US" altLang="zh-CN" sz="2200" b="1" dirty="0" smtClean="0">
                <a:latin typeface="Lucida Calligraphy" panose="03010101010101010101" pitchFamily="66" charset="0"/>
              </a:rPr>
              <a:t>Tourism</a:t>
            </a:r>
          </a:p>
          <a:p>
            <a:pPr>
              <a:lnSpc>
                <a:spcPct val="150000"/>
              </a:lnSpc>
            </a:pPr>
            <a:r>
              <a:rPr lang="en-US" altLang="zh-CN" sz="2200" b="1" dirty="0" smtClean="0">
                <a:latin typeface="Lucida Calligraphy" panose="03010101010101010101" pitchFamily="66" charset="0"/>
              </a:rPr>
              <a:t>Title</a:t>
            </a:r>
            <a:r>
              <a:rPr lang="zh-CN" altLang="en-US" sz="2200" b="1" dirty="0" smtClean="0">
                <a:latin typeface="Lucida Calligraphy" panose="03010101010101010101" pitchFamily="66" charset="0"/>
              </a:rPr>
              <a:t>：</a:t>
            </a:r>
            <a:r>
              <a:rPr lang="en-US" altLang="zh-CN" sz="2200" b="1" dirty="0" err="1" smtClean="0">
                <a:latin typeface="Lucida Calligraphy" panose="03010101010101010101" pitchFamily="66" charset="0"/>
              </a:rPr>
              <a:t>Acukland</a:t>
            </a:r>
            <a:r>
              <a:rPr lang="en-US" altLang="zh-CN" sz="2200" b="1" dirty="0" smtClean="0">
                <a:latin typeface="Lucida Calligraphy" panose="03010101010101010101" pitchFamily="66" charset="0"/>
              </a:rPr>
              <a:t> </a:t>
            </a:r>
            <a:r>
              <a:rPr lang="en-US" altLang="zh-CN" sz="2200" b="1" dirty="0">
                <a:latin typeface="Lucida Calligraphy" panose="03010101010101010101" pitchFamily="66" charset="0"/>
              </a:rPr>
              <a:t>&amp; New </a:t>
            </a:r>
            <a:r>
              <a:rPr lang="en-US" altLang="zh-CN" sz="2200" b="1" dirty="0" smtClean="0">
                <a:latin typeface="Lucida Calligraphy" panose="03010101010101010101" pitchFamily="66" charset="0"/>
              </a:rPr>
              <a:t>Zealand</a:t>
            </a:r>
          </a:p>
          <a:p>
            <a:pPr>
              <a:lnSpc>
                <a:spcPct val="150000"/>
              </a:lnSpc>
            </a:pPr>
            <a:r>
              <a:rPr lang="en-US" altLang="zh-CN" sz="2200" b="1" dirty="0" smtClean="0">
                <a:latin typeface="Lucida Calligraphy" panose="03010101010101010101" pitchFamily="66" charset="0"/>
              </a:rPr>
              <a:t>Song</a:t>
            </a:r>
            <a:r>
              <a:rPr lang="zh-CN" altLang="en-US" sz="2200" b="1" dirty="0" smtClean="0">
                <a:latin typeface="Lucida Calligraphy" panose="03010101010101010101" pitchFamily="66" charset="0"/>
              </a:rPr>
              <a:t>：</a:t>
            </a:r>
            <a:r>
              <a:rPr lang="en-US" altLang="zh-CN" sz="2200" b="1" dirty="0" smtClean="0">
                <a:latin typeface="Lucida Calligraphy" panose="03010101010101010101" pitchFamily="66" charset="0"/>
              </a:rPr>
              <a:t>God Defend </a:t>
            </a:r>
            <a:r>
              <a:rPr lang="en-US" altLang="zh-CN" sz="2200" b="1" dirty="0">
                <a:latin typeface="Lucida Calligraphy" panose="03010101010101010101" pitchFamily="66" charset="0"/>
              </a:rPr>
              <a:t>New Zealand</a:t>
            </a:r>
          </a:p>
          <a:p>
            <a:pPr>
              <a:lnSpc>
                <a:spcPct val="150000"/>
              </a:lnSpc>
            </a:pPr>
            <a:r>
              <a:rPr lang="en-US" altLang="zh-CN" sz="2200" b="1" dirty="0" smtClean="0">
                <a:latin typeface="Lucida Calligraphy" panose="03010101010101010101" pitchFamily="66" charset="0"/>
              </a:rPr>
              <a:t>Editor</a:t>
            </a:r>
            <a:r>
              <a:rPr lang="zh-CN" altLang="en-US" sz="2200" b="1" dirty="0" smtClean="0">
                <a:latin typeface="Lucida Calligraphy" panose="03010101010101010101" pitchFamily="66" charset="0"/>
              </a:rPr>
              <a:t>：曾晓莹</a:t>
            </a:r>
            <a:endParaRPr lang="en-US" altLang="zh-CN" sz="2200" b="1" dirty="0" smtClean="0">
              <a:latin typeface="Lucida Calligraphy" panose="03010101010101010101" pitchFamily="66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200" b="1" dirty="0" smtClean="0">
                <a:latin typeface="Lucida Calligraphy" panose="03010101010101010101" pitchFamily="66" charset="0"/>
              </a:rPr>
              <a:t>单位：华南师范大学</a:t>
            </a:r>
            <a:endParaRPr lang="zh-CN" altLang="zh-CN" sz="2200" b="1" dirty="0">
              <a:latin typeface="Lucida Calligraphy" panose="03010101010101010101" pitchFamily="66" charset="0"/>
            </a:endParaRPr>
          </a:p>
        </p:txBody>
      </p:sp>
      <p:pic>
        <p:nvPicPr>
          <p:cNvPr id="4" name="Hayley Westenra - God Defend New Zeala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88640" y="-1389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7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7" y="0"/>
            <a:ext cx="9148057" cy="5160235"/>
          </a:xfrm>
        </p:spPr>
      </p:pic>
      <p:sp>
        <p:nvSpPr>
          <p:cNvPr id="6" name="矩形 5"/>
          <p:cNvSpPr/>
          <p:nvPr/>
        </p:nvSpPr>
        <p:spPr>
          <a:xfrm>
            <a:off x="-78905" y="3079812"/>
            <a:ext cx="9259417" cy="864096"/>
          </a:xfrm>
          <a:prstGeom prst="rect">
            <a:avLst/>
          </a:prstGeom>
          <a:solidFill>
            <a:srgbClr val="F2F2F2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3275856" y="3265638"/>
            <a:ext cx="26132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latin typeface="Lucida Calligraphy" panose="03010101010101010101" pitchFamily="66" charset="0"/>
              </a:rPr>
              <a:t>E </a:t>
            </a:r>
            <a:r>
              <a:rPr lang="en-US" altLang="zh-CN" sz="2600" dirty="0" err="1">
                <a:latin typeface="Lucida Calligraphy" panose="03010101010101010101" pitchFamily="66" charset="0"/>
              </a:rPr>
              <a:t>Ihowā</a:t>
            </a:r>
            <a:r>
              <a:rPr lang="en-US" altLang="zh-CN" sz="2600" dirty="0">
                <a:latin typeface="Lucida Calligraphy" panose="03010101010101010101" pitchFamily="66" charset="0"/>
              </a:rPr>
              <a:t> </a:t>
            </a:r>
            <a:r>
              <a:rPr lang="en-US" altLang="zh-CN" sz="2600" dirty="0" err="1" smtClean="0">
                <a:latin typeface="Lucida Calligraphy" panose="03010101010101010101" pitchFamily="66" charset="0"/>
              </a:rPr>
              <a:t>Atua</a:t>
            </a:r>
            <a:endParaRPr lang="zh-CN" altLang="zh-CN" sz="26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630824"/>
      </p:ext>
    </p:extLst>
  </p:cSld>
  <p:clrMapOvr>
    <a:masterClrMapping/>
  </p:clrMapOvr>
  <p:transition advClick="0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5253198"/>
          </a:xfrm>
        </p:spPr>
      </p:pic>
      <p:sp>
        <p:nvSpPr>
          <p:cNvPr id="6" name="矩形 5"/>
          <p:cNvSpPr/>
          <p:nvPr/>
        </p:nvSpPr>
        <p:spPr>
          <a:xfrm>
            <a:off x="-6897" y="411510"/>
            <a:ext cx="9259417" cy="864096"/>
          </a:xfrm>
          <a:prstGeom prst="rect">
            <a:avLst/>
          </a:prstGeom>
          <a:solidFill>
            <a:srgbClr val="F2F2F2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781407" y="647685"/>
            <a:ext cx="344677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zh-CN" sz="2600" dirty="0">
                <a:latin typeface="Lucida Calligraphy" panose="03010101010101010101" pitchFamily="66" charset="0"/>
              </a:rPr>
              <a:t>O ngā iwi mātou rā</a:t>
            </a:r>
            <a:endParaRPr lang="zh-CN" altLang="zh-CN" sz="26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813042"/>
      </p:ext>
    </p:extLst>
  </p:cSld>
  <p:clrMapOvr>
    <a:masterClrMapping/>
  </p:clrMapOvr>
  <p:transition spd="med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52325"/>
          </a:xfrm>
        </p:spPr>
      </p:pic>
      <p:sp>
        <p:nvSpPr>
          <p:cNvPr id="6" name="矩形 5"/>
          <p:cNvSpPr/>
          <p:nvPr/>
        </p:nvSpPr>
        <p:spPr>
          <a:xfrm>
            <a:off x="-6897" y="411510"/>
            <a:ext cx="9259417" cy="864096"/>
          </a:xfrm>
          <a:prstGeom prst="rect">
            <a:avLst/>
          </a:prstGeom>
          <a:solidFill>
            <a:srgbClr val="F2F2F2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905932" y="658892"/>
            <a:ext cx="36102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 err="1">
                <a:latin typeface="Lucida Calligraphy" panose="03010101010101010101" pitchFamily="66" charset="0"/>
              </a:rPr>
              <a:t>Āta</a:t>
            </a:r>
            <a:r>
              <a:rPr lang="en-US" altLang="zh-CN" sz="2600" dirty="0">
                <a:latin typeface="Lucida Calligraphy" panose="03010101010101010101" pitchFamily="66" charset="0"/>
              </a:rPr>
              <a:t> </a:t>
            </a:r>
            <a:r>
              <a:rPr lang="en-US" altLang="zh-CN" sz="2600" dirty="0" err="1">
                <a:latin typeface="Lucida Calligraphy" panose="03010101010101010101" pitchFamily="66" charset="0"/>
              </a:rPr>
              <a:t>whakarangona</a:t>
            </a:r>
            <a:endParaRPr lang="zh-CN" altLang="zh-CN" sz="26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779113"/>
      </p:ext>
    </p:extLst>
  </p:cSld>
  <p:clrMapOvr>
    <a:masterClrMapping/>
  </p:clrMapOvr>
  <p:transition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88885"/>
            <a:ext cx="3787620" cy="5268425"/>
          </a:xfrm>
        </p:spPr>
      </p:pic>
      <p:sp>
        <p:nvSpPr>
          <p:cNvPr id="5" name="TextBox 4"/>
          <p:cNvSpPr txBox="1"/>
          <p:nvPr/>
        </p:nvSpPr>
        <p:spPr>
          <a:xfrm>
            <a:off x="5148064" y="2291375"/>
            <a:ext cx="2869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Lucida Calligraphy" panose="03010101010101010101" pitchFamily="66" charset="0"/>
              </a:rPr>
              <a:t>Me aroha </a:t>
            </a:r>
            <a:r>
              <a:rPr lang="en-US" altLang="zh-CN" sz="2800" b="1" dirty="0" err="1">
                <a:latin typeface="Lucida Calligraphy" panose="03010101010101010101" pitchFamily="66" charset="0"/>
              </a:rPr>
              <a:t>noa</a:t>
            </a:r>
            <a:endParaRPr lang="zh-CN" altLang="zh-CN" sz="28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7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14:reveal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7494"/>
            <a:ext cx="3491730" cy="3096344"/>
          </a:xfrm>
        </p:spPr>
      </p:pic>
      <p:sp>
        <p:nvSpPr>
          <p:cNvPr id="5" name="TextBox 4"/>
          <p:cNvSpPr txBox="1"/>
          <p:nvPr/>
        </p:nvSpPr>
        <p:spPr>
          <a:xfrm>
            <a:off x="2846876" y="4231738"/>
            <a:ext cx="352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altLang="zh-CN" sz="2800" b="1" dirty="0">
                <a:latin typeface="Lucida Calligraphy" panose="03010101010101010101" pitchFamily="66" charset="0"/>
              </a:rPr>
              <a:t>Kia hua ko te pai</a:t>
            </a:r>
            <a:endParaRPr lang="zh-CN" altLang="zh-CN" sz="2800" b="1" dirty="0">
              <a:latin typeface="Lucida Calligraphy" panose="03010101010101010101" pitchFamily="66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699542"/>
            <a:ext cx="4202636" cy="23670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3478"/>
            <a:ext cx="6624736" cy="373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reveal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7692"/>
          </a:xfrm>
        </p:spPr>
      </p:pic>
      <p:sp>
        <p:nvSpPr>
          <p:cNvPr id="6" name="矩形 5"/>
          <p:cNvSpPr/>
          <p:nvPr/>
        </p:nvSpPr>
        <p:spPr>
          <a:xfrm>
            <a:off x="-6897" y="411510"/>
            <a:ext cx="9259417" cy="864096"/>
          </a:xfrm>
          <a:prstGeom prst="rect">
            <a:avLst/>
          </a:prstGeom>
          <a:solidFill>
            <a:srgbClr val="F2F2F2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771800" y="658892"/>
            <a:ext cx="36038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latin typeface="Lucida Calligraphy" panose="03010101010101010101" pitchFamily="66" charset="0"/>
              </a:rPr>
              <a:t>Kia tau </a:t>
            </a:r>
            <a:r>
              <a:rPr lang="en-US" altLang="zh-CN" sz="2600" dirty="0" err="1">
                <a:latin typeface="Lucida Calligraphy" panose="03010101010101010101" pitchFamily="66" charset="0"/>
              </a:rPr>
              <a:t>tō</a:t>
            </a:r>
            <a:r>
              <a:rPr lang="en-US" altLang="zh-CN" sz="2600" dirty="0">
                <a:latin typeface="Lucida Calligraphy" panose="03010101010101010101" pitchFamily="66" charset="0"/>
              </a:rPr>
              <a:t> </a:t>
            </a:r>
            <a:r>
              <a:rPr lang="en-US" altLang="zh-CN" sz="2600" dirty="0" err="1">
                <a:latin typeface="Lucida Calligraphy" panose="03010101010101010101" pitchFamily="66" charset="0"/>
              </a:rPr>
              <a:t>atawhai</a:t>
            </a:r>
            <a:endParaRPr lang="zh-CN" altLang="zh-CN" sz="26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7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14:ripple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35"/>
            <a:ext cx="9144000" cy="5160235"/>
          </a:xfrm>
        </p:spPr>
      </p:pic>
      <p:sp>
        <p:nvSpPr>
          <p:cNvPr id="6" name="矩形 5"/>
          <p:cNvSpPr/>
          <p:nvPr/>
        </p:nvSpPr>
        <p:spPr>
          <a:xfrm>
            <a:off x="-6897" y="339502"/>
            <a:ext cx="9259417" cy="864096"/>
          </a:xfrm>
          <a:prstGeom prst="rect">
            <a:avLst/>
          </a:prstGeom>
          <a:solidFill>
            <a:srgbClr val="F2F2F2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3044427" y="567139"/>
            <a:ext cx="31117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 err="1">
                <a:latin typeface="Lucida Calligraphy" panose="03010101010101010101" pitchFamily="66" charset="0"/>
              </a:rPr>
              <a:t>Manaakitia</a:t>
            </a:r>
            <a:r>
              <a:rPr lang="en-US" altLang="zh-CN" sz="2600" dirty="0">
                <a:latin typeface="Lucida Calligraphy" panose="03010101010101010101" pitchFamily="66" charset="0"/>
              </a:rPr>
              <a:t> </a:t>
            </a:r>
            <a:r>
              <a:rPr lang="en-US" altLang="zh-CN" sz="2600" dirty="0" err="1">
                <a:latin typeface="Lucida Calligraphy" panose="03010101010101010101" pitchFamily="66" charset="0"/>
              </a:rPr>
              <a:t>mai</a:t>
            </a:r>
            <a:endParaRPr lang="zh-CN" altLang="zh-CN" sz="26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779113"/>
      </p:ext>
    </p:extLst>
  </p:cSld>
  <p:clrMapOvr>
    <a:masterClrMapping/>
  </p:clrMapOvr>
  <p:transition advClick="0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56"/>
          <a:stretch/>
        </p:blipFill>
        <p:spPr>
          <a:xfrm>
            <a:off x="1826" y="-33316"/>
            <a:ext cx="9142174" cy="5321624"/>
          </a:xfrm>
        </p:spPr>
      </p:pic>
      <p:sp>
        <p:nvSpPr>
          <p:cNvPr id="6" name="矩形 5"/>
          <p:cNvSpPr/>
          <p:nvPr/>
        </p:nvSpPr>
        <p:spPr>
          <a:xfrm>
            <a:off x="-6897" y="411510"/>
            <a:ext cx="9259417" cy="864096"/>
          </a:xfrm>
          <a:prstGeom prst="rect">
            <a:avLst/>
          </a:prstGeom>
          <a:solidFill>
            <a:srgbClr val="F2F2F2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3635896" y="597336"/>
            <a:ext cx="18646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 err="1">
                <a:latin typeface="Lucida Calligraphy" panose="03010101010101010101" pitchFamily="66" charset="0"/>
              </a:rPr>
              <a:t>Aotearoa</a:t>
            </a:r>
            <a:endParaRPr lang="zh-CN" altLang="zh-CN" sz="26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779113"/>
      </p:ext>
    </p:extLst>
  </p:cSld>
  <p:clrMapOvr>
    <a:masterClrMapping/>
  </p:clrMapOvr>
  <p:transition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29"/>
          <a:stretch/>
        </p:blipFill>
        <p:spPr>
          <a:xfrm>
            <a:off x="0" y="-164554"/>
            <a:ext cx="9144000" cy="5366572"/>
          </a:xfrm>
        </p:spPr>
      </p:pic>
      <p:sp>
        <p:nvSpPr>
          <p:cNvPr id="6" name="矩形 5"/>
          <p:cNvSpPr/>
          <p:nvPr/>
        </p:nvSpPr>
        <p:spPr>
          <a:xfrm>
            <a:off x="-6897" y="411510"/>
            <a:ext cx="9259417" cy="864096"/>
          </a:xfrm>
          <a:prstGeom prst="rect">
            <a:avLst/>
          </a:prstGeom>
          <a:solidFill>
            <a:srgbClr val="F2F2F2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11047" y="639147"/>
            <a:ext cx="53014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latin typeface="Lucida Calligraphy" panose="03010101010101010101" pitchFamily="66" charset="0"/>
              </a:rPr>
              <a:t>Men of </a:t>
            </a:r>
            <a:r>
              <a:rPr lang="en-US" altLang="zh-CN" sz="2600" dirty="0" smtClean="0">
                <a:latin typeface="Lucida Calligraphy" panose="03010101010101010101" pitchFamily="66" charset="0"/>
              </a:rPr>
              <a:t>every </a:t>
            </a:r>
            <a:r>
              <a:rPr lang="en-US" altLang="zh-CN" sz="2600" dirty="0">
                <a:latin typeface="Lucida Calligraphy" panose="03010101010101010101" pitchFamily="66" charset="0"/>
              </a:rPr>
              <a:t>creed and </a:t>
            </a:r>
            <a:r>
              <a:rPr lang="en-US" altLang="zh-CN" sz="2600" dirty="0" smtClean="0">
                <a:latin typeface="Lucida Calligraphy" panose="03010101010101010101" pitchFamily="66" charset="0"/>
              </a:rPr>
              <a:t>race</a:t>
            </a:r>
            <a:endParaRPr lang="zh-CN" altLang="zh-CN" sz="26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7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wheel spokes="1"/>
      </p:transition>
    </mc:Choice>
    <mc:Fallback xmlns="">
      <p:transition spd="slow" advClick="0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" y="0"/>
            <a:ext cx="9173008" cy="5197543"/>
          </a:xfrm>
        </p:spPr>
      </p:pic>
      <p:sp>
        <p:nvSpPr>
          <p:cNvPr id="6" name="矩形 5"/>
          <p:cNvSpPr/>
          <p:nvPr/>
        </p:nvSpPr>
        <p:spPr>
          <a:xfrm>
            <a:off x="-6897" y="411510"/>
            <a:ext cx="9259417" cy="864096"/>
          </a:xfrm>
          <a:prstGeom prst="rect">
            <a:avLst/>
          </a:prstGeom>
          <a:solidFill>
            <a:srgbClr val="F2F2F2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264809" y="627534"/>
            <a:ext cx="51155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latin typeface="Lucida Calligraphy" panose="03010101010101010101" pitchFamily="66" charset="0"/>
              </a:rPr>
              <a:t>Gather here before Thy face</a:t>
            </a:r>
            <a:endParaRPr lang="zh-CN" altLang="zh-CN" sz="26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779113"/>
      </p:ext>
    </p:extLst>
  </p:cSld>
  <p:clrMapOvr>
    <a:masterClrMapping/>
  </p:clrMapOvr>
  <p:transition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6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2"/>
            <a:ext cx="9252520" cy="5157192"/>
          </a:xfrm>
        </p:spPr>
      </p:pic>
      <p:sp>
        <p:nvSpPr>
          <p:cNvPr id="4" name="矩形 3"/>
          <p:cNvSpPr/>
          <p:nvPr/>
        </p:nvSpPr>
        <p:spPr>
          <a:xfrm>
            <a:off x="-6897" y="411510"/>
            <a:ext cx="9259417" cy="864096"/>
          </a:xfrm>
          <a:prstGeom prst="rect">
            <a:avLst/>
          </a:prstGeom>
          <a:solidFill>
            <a:srgbClr val="F2F2F2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87992" y="639147"/>
            <a:ext cx="47740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latin typeface="Lucida Calligraphy" panose="03010101010101010101" pitchFamily="66" charset="0"/>
              </a:rPr>
              <a:t>God of nations at Thy </a:t>
            </a:r>
            <a:r>
              <a:rPr lang="en-US" altLang="zh-CN" sz="2600" dirty="0" smtClean="0">
                <a:latin typeface="Lucida Calligraphy" panose="03010101010101010101" pitchFamily="66" charset="0"/>
              </a:rPr>
              <a:t>feet</a:t>
            </a:r>
            <a:endParaRPr lang="zh-CN" altLang="zh-CN" sz="26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6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6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50069"/>
          </a:xfrm>
        </p:spPr>
      </p:pic>
      <p:sp>
        <p:nvSpPr>
          <p:cNvPr id="6" name="矩形 5"/>
          <p:cNvSpPr/>
          <p:nvPr/>
        </p:nvSpPr>
        <p:spPr>
          <a:xfrm>
            <a:off x="-6897" y="411510"/>
            <a:ext cx="9259417" cy="864096"/>
          </a:xfrm>
          <a:prstGeom prst="rect">
            <a:avLst/>
          </a:prstGeom>
          <a:solidFill>
            <a:srgbClr val="F2F2F2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920036" y="639147"/>
            <a:ext cx="55322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latin typeface="Lucida Calligraphy" panose="03010101010101010101" pitchFamily="66" charset="0"/>
              </a:rPr>
              <a:t>Asking Thee to bless this place</a:t>
            </a:r>
            <a:endParaRPr lang="zh-CN" altLang="zh-CN" sz="26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816667"/>
      </p:ext>
    </p:extLst>
  </p:cSld>
  <p:clrMapOvr>
    <a:masterClrMapping/>
  </p:clrMapOvr>
  <p:transition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6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34940"/>
          </a:xfrm>
        </p:spPr>
      </p:pic>
      <p:sp>
        <p:nvSpPr>
          <p:cNvPr id="6" name="矩形 5"/>
          <p:cNvSpPr/>
          <p:nvPr/>
        </p:nvSpPr>
        <p:spPr>
          <a:xfrm>
            <a:off x="-6897" y="411510"/>
            <a:ext cx="9259417" cy="864096"/>
          </a:xfrm>
          <a:prstGeom prst="rect">
            <a:avLst/>
          </a:prstGeom>
          <a:solidFill>
            <a:srgbClr val="F2F2F2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444981" y="658892"/>
            <a:ext cx="45752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latin typeface="Lucida Calligraphy" panose="03010101010101010101" pitchFamily="66" charset="0"/>
              </a:rPr>
              <a:t>God defend our free land</a:t>
            </a:r>
            <a:endParaRPr lang="zh-CN" altLang="zh-CN" sz="26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779113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" t="-9735" r="-353" b="9735"/>
          <a:stretch/>
        </p:blipFill>
        <p:spPr>
          <a:xfrm>
            <a:off x="0" y="-571501"/>
            <a:ext cx="9252520" cy="5782825"/>
          </a:xfrm>
        </p:spPr>
      </p:pic>
      <p:sp>
        <p:nvSpPr>
          <p:cNvPr id="6" name="矩形 5"/>
          <p:cNvSpPr/>
          <p:nvPr/>
        </p:nvSpPr>
        <p:spPr>
          <a:xfrm>
            <a:off x="-6897" y="411510"/>
            <a:ext cx="9259417" cy="864096"/>
          </a:xfrm>
          <a:prstGeom prst="rect">
            <a:avLst/>
          </a:prstGeom>
          <a:solidFill>
            <a:srgbClr val="F2F2F2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23728" y="627534"/>
            <a:ext cx="51203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latin typeface="Lucida Calligraphy" panose="03010101010101010101" pitchFamily="66" charset="0"/>
              </a:rPr>
              <a:t>From dissension, envy, hate</a:t>
            </a:r>
            <a:endParaRPr lang="zh-CN" altLang="zh-CN" sz="26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7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rippl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7" y="0"/>
            <a:ext cx="9259417" cy="5239546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6897" y="411510"/>
            <a:ext cx="9259417" cy="864096"/>
          </a:xfrm>
          <a:prstGeom prst="rect">
            <a:avLst/>
          </a:prstGeom>
          <a:solidFill>
            <a:srgbClr val="F2F2F2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619672" y="627534"/>
            <a:ext cx="59137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latin typeface="Lucida Calligraphy" panose="03010101010101010101" pitchFamily="66" charset="0"/>
              </a:rPr>
              <a:t>And corruption guard our State</a:t>
            </a:r>
            <a:endParaRPr lang="zh-CN" altLang="zh-CN" sz="26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7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14:pan dir="u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6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5"/>
          <a:stretch/>
        </p:blipFill>
        <p:spPr>
          <a:xfrm>
            <a:off x="-6898" y="0"/>
            <a:ext cx="9259417" cy="5267739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6897" y="555526"/>
            <a:ext cx="9259417" cy="864096"/>
          </a:xfrm>
          <a:prstGeom prst="rect">
            <a:avLst/>
          </a:prstGeom>
          <a:solidFill>
            <a:srgbClr val="F2F2F2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619672" y="771550"/>
            <a:ext cx="62167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latin typeface="Lucida Calligraphy" panose="03010101010101010101" pitchFamily="66" charset="0"/>
              </a:rPr>
              <a:t>Make our country good and great</a:t>
            </a:r>
            <a:endParaRPr lang="zh-CN" altLang="zh-CN" sz="26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779113"/>
      </p:ext>
    </p:extLst>
  </p:cSld>
  <p:clrMapOvr>
    <a:masterClrMapping/>
  </p:clrMapOvr>
  <p:transition advClick="0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6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35714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1" y="699542"/>
            <a:ext cx="9259417" cy="864096"/>
          </a:xfrm>
          <a:prstGeom prst="rect">
            <a:avLst/>
          </a:prstGeom>
          <a:solidFill>
            <a:srgbClr val="F2F2F2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11760" y="915566"/>
            <a:ext cx="46313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latin typeface="Lucida Calligraphy" panose="03010101010101010101" pitchFamily="66" charset="0"/>
              </a:rPr>
              <a:t>God defend New Zealand</a:t>
            </a:r>
            <a:endParaRPr lang="zh-CN" altLang="zh-CN" sz="26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779113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9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9" y="-92547"/>
            <a:ext cx="9190451" cy="526169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23226" y="267494"/>
            <a:ext cx="9217024" cy="4392488"/>
          </a:xfrm>
          <a:prstGeom prst="rect">
            <a:avLst/>
          </a:prstGeom>
          <a:solidFill>
            <a:srgbClr val="F2F2F2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95736" y="1563638"/>
            <a:ext cx="5144357" cy="1220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5400" b="1" dirty="0" smtClean="0">
                <a:latin typeface="Lucida Calligraphy" panose="03010101010101010101" pitchFamily="66" charset="0"/>
              </a:rPr>
              <a:t>Thank You</a:t>
            </a:r>
            <a:r>
              <a:rPr lang="zh-CN" altLang="en-US" sz="5400" b="1" dirty="0" smtClean="0">
                <a:latin typeface="Lucida Calligraphy" panose="03010101010101010101" pitchFamily="66" charset="0"/>
              </a:rPr>
              <a:t>！</a:t>
            </a:r>
            <a:r>
              <a:rPr lang="en-US" altLang="zh-CN" sz="5400" b="1" dirty="0" smtClean="0">
                <a:latin typeface="Lucida Calligraphy" panose="03010101010101010101" pitchFamily="66" charset="0"/>
              </a:rPr>
              <a:t> </a:t>
            </a:r>
            <a:endParaRPr lang="zh-CN" altLang="zh-CN" sz="54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517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push dir="u"/>
      </p:transition>
    </mc:Choice>
    <mc:Fallback>
      <p:transition spd="slow" advClick="0" advTm="6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7" y="0"/>
            <a:ext cx="9258300" cy="5143500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6897" y="411510"/>
            <a:ext cx="9259417" cy="864096"/>
          </a:xfrm>
          <a:prstGeom prst="rect">
            <a:avLst/>
          </a:prstGeom>
          <a:solidFill>
            <a:srgbClr val="F2F2F2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979712" y="639147"/>
            <a:ext cx="530305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latin typeface="Lucida Calligraphy" panose="03010101010101010101" pitchFamily="66" charset="0"/>
              </a:rPr>
              <a:t>In the bonds of love we </a:t>
            </a:r>
            <a:r>
              <a:rPr lang="en-US" altLang="zh-CN" sz="2600" dirty="0" smtClean="0">
                <a:latin typeface="Lucida Calligraphy" panose="03010101010101010101" pitchFamily="66" charset="0"/>
              </a:rPr>
              <a:t>meet</a:t>
            </a:r>
            <a:endParaRPr lang="zh-CN" altLang="zh-CN" sz="26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6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6" name="矩形 5"/>
          <p:cNvSpPr/>
          <p:nvPr/>
        </p:nvSpPr>
        <p:spPr>
          <a:xfrm>
            <a:off x="-6897" y="411510"/>
            <a:ext cx="9259417" cy="864096"/>
          </a:xfrm>
          <a:prstGeom prst="rect">
            <a:avLst/>
          </a:prstGeom>
          <a:solidFill>
            <a:srgbClr val="F2F2F2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95736" y="699542"/>
            <a:ext cx="4764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Lucida Calligraphy" panose="03010101010101010101" pitchFamily="66" charset="0"/>
              </a:rPr>
              <a:t>Hear our voices, we </a:t>
            </a:r>
            <a:r>
              <a:rPr lang="en-US" altLang="zh-CN" sz="2400" dirty="0" smtClean="0">
                <a:latin typeface="Lucida Calligraphy" panose="03010101010101010101" pitchFamily="66" charset="0"/>
              </a:rPr>
              <a:t>entreat</a:t>
            </a:r>
            <a:endParaRPr lang="zh-CN" altLang="zh-CN" sz="24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137400"/>
      </p:ext>
    </p:extLst>
  </p:cSld>
  <p:clrMapOvr>
    <a:masterClrMapping/>
  </p:clrMapOvr>
  <p:transition spd="med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6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8000" y="339502"/>
            <a:ext cx="5115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latin typeface="Lucida Calligraphy" panose="03010101010101010101" pitchFamily="66" charset="0"/>
              </a:rPr>
              <a:t> </a:t>
            </a:r>
            <a:r>
              <a:rPr lang="en-US" altLang="zh-CN" sz="2800" b="1" dirty="0" smtClean="0">
                <a:latin typeface="Lucida Calligraphy" panose="03010101010101010101" pitchFamily="66" charset="0"/>
              </a:rPr>
              <a:t>God </a:t>
            </a:r>
            <a:r>
              <a:rPr lang="en-US" altLang="zh-CN" sz="2800" b="1" dirty="0">
                <a:latin typeface="Lucida Calligraphy" panose="03010101010101010101" pitchFamily="66" charset="0"/>
              </a:rPr>
              <a:t>defend our free land.</a:t>
            </a:r>
            <a:endParaRPr lang="zh-CN" altLang="zh-CN" sz="2800" b="1" dirty="0">
              <a:latin typeface="Lucida Calligraphy" panose="03010101010101010101" pitchFamily="66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66" y="1131590"/>
            <a:ext cx="5868144" cy="371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3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1" y="-35750"/>
            <a:ext cx="9207556" cy="5179250"/>
          </a:xfrm>
        </p:spPr>
      </p:pic>
      <p:sp>
        <p:nvSpPr>
          <p:cNvPr id="6" name="矩形 5"/>
          <p:cNvSpPr/>
          <p:nvPr/>
        </p:nvSpPr>
        <p:spPr>
          <a:xfrm>
            <a:off x="-6897" y="411510"/>
            <a:ext cx="9259417" cy="864096"/>
          </a:xfrm>
          <a:prstGeom prst="rect">
            <a:avLst/>
          </a:prstGeom>
          <a:solidFill>
            <a:srgbClr val="F2F2F2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210815" y="608370"/>
            <a:ext cx="48814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latin typeface="Lucida Calligraphy" panose="03010101010101010101" pitchFamily="66" charset="0"/>
              </a:rPr>
              <a:t>Guard Pacific's triple </a:t>
            </a:r>
            <a:r>
              <a:rPr lang="en-US" altLang="zh-CN" sz="2600" dirty="0" smtClean="0">
                <a:latin typeface="Lucida Calligraphy" panose="03010101010101010101" pitchFamily="66" charset="0"/>
              </a:rPr>
              <a:t>star</a:t>
            </a:r>
            <a:endParaRPr lang="zh-CN" altLang="zh-CN" sz="26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0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rippl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6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" y="0"/>
            <a:ext cx="9141770" cy="5155706"/>
          </a:xfrm>
        </p:spPr>
      </p:pic>
      <p:sp>
        <p:nvSpPr>
          <p:cNvPr id="5" name="矩形 4"/>
          <p:cNvSpPr/>
          <p:nvPr/>
        </p:nvSpPr>
        <p:spPr>
          <a:xfrm>
            <a:off x="-6897" y="3723878"/>
            <a:ext cx="9259417" cy="864096"/>
          </a:xfrm>
          <a:prstGeom prst="rect">
            <a:avLst/>
          </a:prstGeom>
          <a:solidFill>
            <a:srgbClr val="F2F2F2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763688" y="3939902"/>
            <a:ext cx="60869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latin typeface="Lucida Calligraphy" panose="03010101010101010101" pitchFamily="66" charset="0"/>
              </a:rPr>
              <a:t>From the shafts of strife and war</a:t>
            </a:r>
            <a:endParaRPr lang="zh-CN" altLang="zh-CN" sz="26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630824"/>
      </p:ext>
    </p:extLst>
  </p:cSld>
  <p:clrMapOvr>
    <a:masterClrMapping/>
  </p:clrMapOvr>
  <p:transition advClick="0" advTm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6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68"/>
          <a:stretch/>
        </p:blipFill>
        <p:spPr>
          <a:xfrm>
            <a:off x="-7302" y="1"/>
            <a:ext cx="9151302" cy="5143500"/>
          </a:xfrm>
        </p:spPr>
      </p:pic>
      <p:sp>
        <p:nvSpPr>
          <p:cNvPr id="5" name="矩形 4"/>
          <p:cNvSpPr/>
          <p:nvPr/>
        </p:nvSpPr>
        <p:spPr>
          <a:xfrm>
            <a:off x="-6897" y="411510"/>
            <a:ext cx="9259417" cy="864096"/>
          </a:xfrm>
          <a:prstGeom prst="rect">
            <a:avLst/>
          </a:prstGeom>
          <a:solidFill>
            <a:srgbClr val="F2F2F2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046927" y="627534"/>
            <a:ext cx="526137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latin typeface="Lucida Calligraphy" panose="03010101010101010101" pitchFamily="66" charset="0"/>
              </a:rPr>
              <a:t>Make her praises heard afar</a:t>
            </a:r>
            <a:endParaRPr lang="zh-CN" altLang="zh-CN" sz="26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6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14:pan dir="u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70"/>
          <a:stretch/>
        </p:blipFill>
        <p:spPr>
          <a:xfrm>
            <a:off x="4574435" y="411510"/>
            <a:ext cx="4296090" cy="237626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" y="0"/>
            <a:ext cx="3819087" cy="3151832"/>
          </a:xfrm>
        </p:spPr>
      </p:pic>
      <p:sp>
        <p:nvSpPr>
          <p:cNvPr id="5" name="TextBox 4"/>
          <p:cNvSpPr txBox="1"/>
          <p:nvPr/>
        </p:nvSpPr>
        <p:spPr>
          <a:xfrm>
            <a:off x="2050642" y="3869867"/>
            <a:ext cx="4969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Lucida Calligraphy" panose="03010101010101010101" pitchFamily="66" charset="0"/>
              </a:rPr>
              <a:t>God defend New Zealand</a:t>
            </a:r>
            <a:endParaRPr lang="zh-CN" altLang="zh-CN" sz="2800" b="1" dirty="0">
              <a:latin typeface="Lucida Calligraphy" panose="03010101010101010101" pitchFamily="66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825" y="699542"/>
            <a:ext cx="3775699" cy="25202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06" y="411510"/>
            <a:ext cx="460851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reveal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149</Words>
  <Application>Microsoft Office PowerPoint</Application>
  <PresentationFormat>全屏显示(16:9)</PresentationFormat>
  <Paragraphs>32</Paragraphs>
  <Slides>26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7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zeng</dc:creator>
  <cp:lastModifiedBy>zeng</cp:lastModifiedBy>
  <cp:revision>38</cp:revision>
  <dcterms:created xsi:type="dcterms:W3CDTF">2018-08-22T13:34:20Z</dcterms:created>
  <dcterms:modified xsi:type="dcterms:W3CDTF">2018-08-27T07:47:04Z</dcterms:modified>
</cp:coreProperties>
</file>