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image5.jpg" ContentType="image/gif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media/image34.jpg" ContentType="image/gif"/>
  <Override PartName="/ppt/notesSlides/notesSlide2.xml" ContentType="application/vnd.openxmlformats-officedocument.presentationml.notesSlide+xml"/>
  <Override PartName="/ppt/media/image37.jpg" ContentType="image/gif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media/image41.jpg" ContentType="image/png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media/image51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99" r:id="rId3"/>
    <p:sldId id="298" r:id="rId4"/>
    <p:sldId id="300" r:id="rId5"/>
    <p:sldId id="329" r:id="rId6"/>
    <p:sldId id="301" r:id="rId7"/>
    <p:sldId id="284" r:id="rId8"/>
    <p:sldId id="259" r:id="rId9"/>
    <p:sldId id="286" r:id="rId10"/>
    <p:sldId id="282" r:id="rId11"/>
    <p:sldId id="280" r:id="rId12"/>
    <p:sldId id="287" r:id="rId13"/>
    <p:sldId id="285" r:id="rId14"/>
    <p:sldId id="258" r:id="rId15"/>
    <p:sldId id="307" r:id="rId16"/>
    <p:sldId id="306" r:id="rId17"/>
    <p:sldId id="274" r:id="rId18"/>
    <p:sldId id="264" r:id="rId19"/>
    <p:sldId id="288" r:id="rId20"/>
    <p:sldId id="289" r:id="rId21"/>
    <p:sldId id="279" r:id="rId22"/>
    <p:sldId id="261" r:id="rId23"/>
    <p:sldId id="290" r:id="rId24"/>
    <p:sldId id="267" r:id="rId25"/>
    <p:sldId id="278" r:id="rId26"/>
    <p:sldId id="262" r:id="rId27"/>
    <p:sldId id="291" r:id="rId28"/>
    <p:sldId id="263" r:id="rId29"/>
    <p:sldId id="294" r:id="rId30"/>
    <p:sldId id="260" r:id="rId31"/>
    <p:sldId id="293" r:id="rId32"/>
    <p:sldId id="317" r:id="rId33"/>
    <p:sldId id="319" r:id="rId34"/>
    <p:sldId id="328" r:id="rId35"/>
    <p:sldId id="315" r:id="rId36"/>
    <p:sldId id="318" r:id="rId37"/>
    <p:sldId id="327" r:id="rId38"/>
    <p:sldId id="272" r:id="rId39"/>
    <p:sldId id="320" r:id="rId40"/>
    <p:sldId id="268" r:id="rId41"/>
    <p:sldId id="269" r:id="rId42"/>
    <p:sldId id="321" r:id="rId43"/>
    <p:sldId id="270" r:id="rId44"/>
    <p:sldId id="257" r:id="rId45"/>
    <p:sldId id="276" r:id="rId46"/>
    <p:sldId id="295" r:id="rId47"/>
    <p:sldId id="292" r:id="rId48"/>
    <p:sldId id="296" r:id="rId49"/>
    <p:sldId id="297" r:id="rId50"/>
    <p:sldId id="275" r:id="rId51"/>
    <p:sldId id="325" r:id="rId52"/>
    <p:sldId id="273" r:id="rId53"/>
    <p:sldId id="331" r:id="rId54"/>
    <p:sldId id="266" r:id="rId55"/>
    <p:sldId id="271" r:id="rId56"/>
    <p:sldId id="323" r:id="rId57"/>
    <p:sldId id="326" r:id="rId58"/>
    <p:sldId id="312" r:id="rId59"/>
    <p:sldId id="322" r:id="rId60"/>
    <p:sldId id="313" r:id="rId61"/>
    <p:sldId id="324" r:id="rId62"/>
    <p:sldId id="311" r:id="rId63"/>
  </p:sldIdLst>
  <p:sldSz cx="12192000" cy="6858000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7" autoAdjust="0"/>
    <p:restoredTop sz="85345" autoAdjust="0"/>
  </p:normalViewPr>
  <p:slideViewPr>
    <p:cSldViewPr snapToGrid="0">
      <p:cViewPr varScale="1">
        <p:scale>
          <a:sx n="62" d="100"/>
          <a:sy n="62" d="100"/>
        </p:scale>
        <p:origin x="6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08A7B-FCAF-477C-9C16-7BAD7317D965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A5EE8-BCF2-469F-8193-40DC80523B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259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A5EE8-BCF2-469F-8193-40DC80523BA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528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A5EE8-BCF2-469F-8193-40DC80523BAF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450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18C3F2-D33C-4EF4-8793-7D3DE4560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B214F77-054F-4FA3-B56A-7177BF89C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43E23F-CB2E-4733-B085-0C8C00B14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93E1-F834-42A4-B4F2-782FE45DDBC6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FFF2CA-D64C-4EAB-B9CB-0A4F072C1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C6681F-9B1B-473E-BEAA-B373A561C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4314A-89AC-485D-8CAB-9D0363A88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356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176522-064A-4139-A327-ED5533C3D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323C21C-51E7-464D-BDC5-AD1619085A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D3BB43-5E9F-4139-8776-4D361B485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93E1-F834-42A4-B4F2-782FE45DDBC6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037ACC-7123-4AAF-8F34-3051A365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A523C0-D55E-43FB-B5E3-7C6457DCD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4314A-89AC-485D-8CAB-9D0363A88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632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5E88A38-AF99-4E64-AF0E-2DDAEC6D5B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C56330-AD2D-49BC-B892-D2BBD507A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FB922E-E066-40FB-A462-8B90AF9B4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93E1-F834-42A4-B4F2-782FE45DDBC6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06388C-48FD-4F51-A0D7-6F8C87422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B5A39F-9184-4D1D-A782-68931A1BD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4314A-89AC-485D-8CAB-9D0363A88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24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216262-7CAB-45CB-A474-07E288C04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A2A176-4FD3-4FCF-A0E9-5B3B8338B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D01D05-05BA-40EC-89F1-463A7B6C5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93E1-F834-42A4-B4F2-782FE45DDBC6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D8265F-9D81-4763-AF6D-68286A0D5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FC3AD7-0066-456A-88EC-F1A396A3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4314A-89AC-485D-8CAB-9D0363A88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087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4A4F8-3C71-4F00-9E0C-4CCDDC96C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9389F5-C536-4B5C-8E8D-8E8053F30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39D6EB-CECE-437B-90B5-3C1374928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93E1-F834-42A4-B4F2-782FE45DDBC6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A1E74-6435-499D-A01A-10317B18F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FDDFE0-62E7-4B3C-B6D0-2BD3CCB53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4314A-89AC-485D-8CAB-9D0363A88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946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D77250-1163-4179-8C4F-7CE90FA44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61E266-B7A5-4C5C-A19C-C021212A0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B12242-0AC3-4553-994F-A9727DF50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85CA83-3E62-4B52-85F6-32DA5C989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93E1-F834-42A4-B4F2-782FE45DDBC6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DE8BFB-A226-4614-A92B-489071D5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BA473D2-6FF5-47B0-8065-02AD85AA6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4314A-89AC-485D-8CAB-9D0363A88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135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7A2A36-9976-4770-9806-C1195B93B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CAD7CB-5D54-4016-8C06-967B6819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A0A1CA-8BB4-4360-BF58-7244E1D86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7F0FB13-921F-43CA-B0D2-938D6CC87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71A3B5B-E777-458C-A7F2-876550234B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DA310ED-16BB-4D0C-A8F9-4DE3DE0C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93E1-F834-42A4-B4F2-782FE45DDBC6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82E431-0F18-4C6F-B571-6CF64557F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C1E9B5-F215-4E24-9376-E82252DB7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4314A-89AC-485D-8CAB-9D0363A88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40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0CAB4B-3D2C-4349-9AA4-0A8776CAD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BFBA082-B41E-4DFD-B111-4A36024BC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93E1-F834-42A4-B4F2-782FE45DDBC6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F64FD33-EA7F-4C05-9017-F5E728BBE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5E2A0AB-7C10-426C-BC87-D3032A15D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4314A-89AC-485D-8CAB-9D0363A88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645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C4697D-A9DF-4731-AD0B-2B2B38EBC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93E1-F834-42A4-B4F2-782FE45DDBC6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85C9AF4-FB91-417A-8D6A-0A59798C1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04DF323-AF6E-4666-92A6-A836CACC0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4314A-89AC-485D-8CAB-9D0363A88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756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57B2B7-7A60-4DED-92C8-EF81974A5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F81771F-9CB3-44A7-976C-6EC2B33E6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B3FE1E-82D0-4BAA-ABED-EE52329D0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2E99EB-BB4E-44A5-9C4D-2EE15BF9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93E1-F834-42A4-B4F2-782FE45DDBC6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A4D4B8-4298-42DD-9B9D-089EDCCE6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9C8291-082B-4F40-8B46-4035BC776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4314A-89AC-485D-8CAB-9D0363A88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483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E19209-CA2E-46B2-8B56-4E76A4DB3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5A92336-35C7-4004-99F0-AB4391053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BBF812D-67B6-470E-836A-CBDE50706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47DEB67-C5BB-4FD5-B0D9-381209F92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93E1-F834-42A4-B4F2-782FE45DDBC6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F638AF-8D5D-47FC-86C2-AC67E2C1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E72837-6A35-463F-9917-669959D9E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4314A-89AC-485D-8CAB-9D0363A88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020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F57E8E8-CFF1-4528-A81A-BBB42CCE5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A85062-E077-4EAC-AA0C-E473B9CAE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7FB159-1EB2-433D-9098-3BDCF47645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D93E1-F834-42A4-B4F2-782FE45DDBC6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13E472-C787-4D80-AD51-5808B30F9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0CE6CE-8B84-4E22-9B1E-4339AB4FEE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4314A-89AC-485D-8CAB-9D0363A88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3093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hyperlink" Target="https://www.baidu.com/s?wd=I've&amp;tn=SE_PcZhidaonwhc_ngpagmjz&amp;rsv_dl=gh_pc_zhidao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openxmlformats.org/officeDocument/2006/relationships/hyperlink" Target="https://www.baidu.com/s?wd=I've&amp;tn=SE_PcZhidaonwhc_ngpagmjz&amp;rsv_dl=gh_pc_zhidao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chemeClr val="accent1">
                <a:lumMod val="37000"/>
                <a:lumOff val="63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E0E71E-7219-4CF6-BD6B-ABDCFFE4A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457" y="406400"/>
            <a:ext cx="11146971" cy="2387600"/>
          </a:xfrm>
        </p:spPr>
        <p:txBody>
          <a:bodyPr>
            <a:normAutofit/>
          </a:bodyPr>
          <a:lstStyle/>
          <a:p>
            <a:r>
              <a:rPr lang="en-US" altLang="zh-CN" sz="6600" b="1" i="1" dirty="0">
                <a:latin typeface="Algerian" panose="04020705040A02060702" pitchFamily="82" charset="0"/>
              </a:rPr>
              <a:t>When</a:t>
            </a:r>
            <a:r>
              <a:rPr lang="zh-CN" altLang="en-US" sz="6600" b="1" i="1" dirty="0">
                <a:latin typeface="Algerian" panose="04020705040A02060702" pitchFamily="82" charset="0"/>
              </a:rPr>
              <a:t> </a:t>
            </a:r>
            <a:r>
              <a:rPr lang="en-US" altLang="zh-CN" sz="6600" b="1" i="1" dirty="0">
                <a:latin typeface="Algerian" panose="04020705040A02060702" pitchFamily="82" charset="0"/>
              </a:rPr>
              <a:t>Christmas come to town</a:t>
            </a:r>
            <a:endParaRPr lang="zh-CN" altLang="en-US" sz="6600" b="1" i="1" dirty="0">
              <a:latin typeface="Algerian" panose="04020705040A02060702" pitchFamily="82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A177443-8F4B-49DC-81DD-D65DCDCB0FEA}"/>
              </a:ext>
            </a:extLst>
          </p:cNvPr>
          <p:cNvSpPr txBox="1"/>
          <p:nvPr/>
        </p:nvSpPr>
        <p:spPr>
          <a:xfrm>
            <a:off x="696686" y="3167743"/>
            <a:ext cx="72716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隶书" panose="02010509060101010101" pitchFamily="49" charset="-122"/>
                <a:ea typeface="隶书" panose="02010509060101010101" pitchFamily="49" charset="-122"/>
              </a:rPr>
              <a:t>教材</a:t>
            </a:r>
            <a:r>
              <a:rPr lang="en-US" altLang="zh-CN" sz="3200" b="1" dirty="0">
                <a:latin typeface="隶书" panose="02010509060101010101" pitchFamily="49" charset="-122"/>
                <a:ea typeface="隶书" panose="02010509060101010101" pitchFamily="49" charset="-122"/>
              </a:rPr>
              <a:t>: </a:t>
            </a:r>
            <a:r>
              <a:rPr lang="zh-CN" altLang="en-US" sz="3200" b="1" dirty="0">
                <a:latin typeface="隶书" panose="02010509060101010101" pitchFamily="49" charset="-122"/>
                <a:ea typeface="隶书" panose="02010509060101010101" pitchFamily="49" charset="-122"/>
              </a:rPr>
              <a:t>高中英语北师大版</a:t>
            </a:r>
            <a:endParaRPr lang="en-US" altLang="zh-CN" sz="32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200" b="1" dirty="0">
                <a:latin typeface="隶书" panose="02010509060101010101" pitchFamily="49" charset="-122"/>
                <a:ea typeface="隶书" panose="02010509060101010101" pitchFamily="49" charset="-122"/>
              </a:rPr>
              <a:t>单元</a:t>
            </a:r>
            <a:r>
              <a:rPr lang="en-US" altLang="zh-CN" sz="3200" b="1" dirty="0">
                <a:latin typeface="隶书" panose="02010509060101010101" pitchFamily="49" charset="-122"/>
                <a:ea typeface="隶书" panose="02010509060101010101" pitchFamily="49" charset="-122"/>
              </a:rPr>
              <a:t>: U3L4</a:t>
            </a:r>
          </a:p>
          <a:p>
            <a:r>
              <a:rPr lang="zh-CN" altLang="en-US" sz="3200" b="1" dirty="0">
                <a:latin typeface="隶书" panose="02010509060101010101" pitchFamily="49" charset="-122"/>
                <a:ea typeface="隶书" panose="02010509060101010101" pitchFamily="49" charset="-122"/>
              </a:rPr>
              <a:t>主题：</a:t>
            </a:r>
            <a:r>
              <a:rPr lang="en-US" altLang="zh-CN" sz="3200" b="1" dirty="0">
                <a:latin typeface="隶书" panose="02010509060101010101" pitchFamily="49" charset="-122"/>
                <a:ea typeface="隶书" panose="02010509060101010101" pitchFamily="49" charset="-122"/>
              </a:rPr>
              <a:t>Christmas</a:t>
            </a:r>
          </a:p>
          <a:p>
            <a:r>
              <a:rPr lang="zh-CN" altLang="en-US" sz="3200" b="1" dirty="0">
                <a:latin typeface="隶书" panose="02010509060101010101" pitchFamily="49" charset="-122"/>
                <a:ea typeface="隶书" panose="02010509060101010101" pitchFamily="49" charset="-122"/>
              </a:rPr>
              <a:t>作者：苏素琅   </a:t>
            </a:r>
            <a:r>
              <a:rPr lang="en-US" altLang="zh-CN" sz="3200" b="1" dirty="0">
                <a:latin typeface="隶书" panose="02010509060101010101" pitchFamily="49" charset="-122"/>
                <a:ea typeface="隶书" panose="02010509060101010101" pitchFamily="49" charset="-122"/>
              </a:rPr>
              <a:t>20160121051</a:t>
            </a:r>
          </a:p>
          <a:p>
            <a:r>
              <a:rPr lang="zh-CN" altLang="en-US" sz="3200" b="1" dirty="0">
                <a:latin typeface="隶书" panose="02010509060101010101" pitchFamily="49" charset="-122"/>
                <a:ea typeface="隶书" panose="02010509060101010101" pitchFamily="49" charset="-122"/>
              </a:rPr>
              <a:t>单位：华南师范大学</a:t>
            </a:r>
          </a:p>
        </p:txBody>
      </p:sp>
      <p:pic>
        <p:nvPicPr>
          <p:cNvPr id="3" name="When Christmas Comes To Town">
            <a:hlinkClick r:id="" action="ppaction://media"/>
            <a:extLst>
              <a:ext uri="{FF2B5EF4-FFF2-40B4-BE49-F238E27FC236}">
                <a16:creationId xmlns:a16="http://schemas.microsoft.com/office/drawing/2014/main" id="{141B5773-7540-40F2-8CEA-C5C1216A1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2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7"/>
    </mc:Choice>
    <mc:Fallback>
      <p:transition spd="slow" advTm="4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FC863BA-3A37-4558-AF42-098CA5EC1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47" y="0"/>
            <a:ext cx="9670505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792E7D1-A4CF-499C-AC08-3CC502B8F3A9}"/>
              </a:ext>
            </a:extLst>
          </p:cNvPr>
          <p:cNvSpPr/>
          <p:nvPr/>
        </p:nvSpPr>
        <p:spPr>
          <a:xfrm>
            <a:off x="1528185" y="464188"/>
            <a:ext cx="90015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He'll find me Christmas Eve</a:t>
            </a:r>
            <a:endParaRPr lang="zh-CN" altLang="en-US" sz="6000" b="1" i="1" dirty="0"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2128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3"/>
    </mc:Choice>
    <mc:Fallback>
      <p:transition spd="slow" advTm="3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A1048E-4083-4F3E-BD4A-4A1725783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0"/>
            <a:ext cx="8201891" cy="699192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5FCDE63-40CC-4D06-BAAA-4A5FCB76B49C}"/>
              </a:ext>
            </a:extLst>
          </p:cNvPr>
          <p:cNvSpPr/>
          <p:nvPr/>
        </p:nvSpPr>
        <p:spPr>
          <a:xfrm>
            <a:off x="1228385" y="2988131"/>
            <a:ext cx="97352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latin typeface="微软雅黑" panose="020B0503020204020204" pitchFamily="34" charset="-122"/>
                <a:cs typeface="Times New Roman" panose="02020603050405020304" pitchFamily="18" charset="0"/>
              </a:rPr>
              <a:t>I guess that Santa's busy</a:t>
            </a:r>
            <a:endParaRPr lang="zh-CN" altLang="en-US" sz="6000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2799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6"/>
    </mc:Choice>
    <mc:Fallback>
      <p:transition spd="slow" advTm="3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D6A4A33-AAAF-4E57-A1E8-3D40D59EB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17" y="0"/>
            <a:ext cx="10338694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708B55E-7914-4918-BA04-F524F7728D77}"/>
              </a:ext>
            </a:extLst>
          </p:cNvPr>
          <p:cNvSpPr/>
          <p:nvPr/>
        </p:nvSpPr>
        <p:spPr>
          <a:xfrm>
            <a:off x="1259648" y="5435084"/>
            <a:ext cx="99114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Cause he's never come around</a:t>
            </a:r>
            <a:endParaRPr lang="zh-CN" altLang="en-US" sz="6000" b="1" i="1" dirty="0">
              <a:solidFill>
                <a:schemeClr val="bg2">
                  <a:lumMod val="50000"/>
                </a:schemeClr>
              </a:solidFill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2914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4"/>
    </mc:Choice>
    <mc:Fallback>
      <p:transition spd="slow" advTm="3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A71992-3675-4F33-B46F-4BD180BAA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12192000" cy="51435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CDFB928-5BBA-4434-912E-26F877527658}"/>
              </a:ext>
            </a:extLst>
          </p:cNvPr>
          <p:cNvSpPr/>
          <p:nvPr/>
        </p:nvSpPr>
        <p:spPr>
          <a:xfrm>
            <a:off x="7233471" y="1618734"/>
            <a:ext cx="45143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 think of him</a:t>
            </a:r>
            <a:endParaRPr lang="zh-CN" altLang="en-US" sz="6000" b="1" i="1" dirty="0"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971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8"/>
    </mc:Choice>
    <mc:Fallback>
      <p:transition spd="slow" advTm="1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e">
            <a:extLst>
              <a:ext uri="{FF2B5EF4-FFF2-40B4-BE49-F238E27FC236}">
                <a16:creationId xmlns:a16="http://schemas.microsoft.com/office/drawing/2014/main" id="{833D6B9D-25DA-43DB-92D6-2042021D42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7" y="0"/>
            <a:ext cx="10296525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B16B2A1-89D0-4949-9B47-7ACC2ABC8BF7}"/>
              </a:ext>
            </a:extLst>
          </p:cNvPr>
          <p:cNvSpPr/>
          <p:nvPr/>
        </p:nvSpPr>
        <p:spPr>
          <a:xfrm>
            <a:off x="389772" y="106857"/>
            <a:ext cx="112662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latin typeface="Californian FB" panose="0207040306080B030204" pitchFamily="18" charset="0"/>
                <a:cs typeface="Times New Roman" panose="02020603050405020304" pitchFamily="18" charset="0"/>
              </a:rPr>
              <a:t>When Christmas Comes to Town</a:t>
            </a:r>
            <a:endParaRPr lang="zh-CN" altLang="en-US" sz="6000" b="1" i="1" dirty="0">
              <a:latin typeface="Californian FB" panose="0207040306080B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5787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8"/>
    </mc:Choice>
    <mc:Fallback>
      <p:transition spd="slow" advTm="4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7357CE2-370D-4088-A016-7C56CF996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52" y="134359"/>
            <a:ext cx="7611292" cy="658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63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6"/>
    </mc:Choice>
    <mc:Fallback>
      <p:transition spd="slow" advTm="153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755B123-B683-419E-B45A-DC4A85452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10737"/>
            <a:ext cx="12234077" cy="550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23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1"/>
    </mc:Choice>
    <mc:Fallback>
      <p:transition spd="slow" advTm="270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1A05C2-818C-41D1-A99D-6B352B180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8" y="0"/>
            <a:ext cx="1032734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3FDB1A2-F8A6-4CB3-9025-FAC991823F4D}"/>
              </a:ext>
            </a:extLst>
          </p:cNvPr>
          <p:cNvSpPr/>
          <p:nvPr/>
        </p:nvSpPr>
        <p:spPr>
          <a:xfrm>
            <a:off x="1745009" y="297934"/>
            <a:ext cx="82910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solidFill>
                  <a:schemeClr val="tx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The best time of the year</a:t>
            </a:r>
            <a:endParaRPr lang="zh-CN" altLang="en-US" sz="6000" b="1" i="1" dirty="0">
              <a:solidFill>
                <a:schemeClr val="tx1">
                  <a:lumMod val="95000"/>
                </a:schemeClr>
              </a:solidFill>
              <a:latin typeface="Cambria Math" panose="02040503050406030204" pitchFamily="18" charset="0"/>
              <a:ea typeface="Yu Gothic Light" panose="020B0300000000000000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12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4"/>
    </mc:Choice>
    <mc:Fallback>
      <p:transition spd="slow" advTm="3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6812F2E-4367-430C-9E04-B0496277F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392106"/>
            <a:ext cx="10809281" cy="607378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F88AA89-82B0-490A-8C12-35DF53EFEF84}"/>
              </a:ext>
            </a:extLst>
          </p:cNvPr>
          <p:cNvSpPr/>
          <p:nvPr/>
        </p:nvSpPr>
        <p:spPr>
          <a:xfrm>
            <a:off x="1507635" y="510659"/>
            <a:ext cx="94221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solidFill>
                  <a:schemeClr val="tx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When every</a:t>
            </a:r>
            <a:r>
              <a:rPr lang="en-US" altLang="zh-CN" sz="6000" b="1" i="1" dirty="0">
                <a:solidFill>
                  <a:schemeClr val="bg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one</a:t>
            </a:r>
            <a:r>
              <a:rPr lang="en-US" altLang="zh-CN" sz="6000" b="1" i="1" dirty="0">
                <a:solidFill>
                  <a:schemeClr val="tx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comes home</a:t>
            </a:r>
            <a:endParaRPr lang="zh-CN" altLang="en-US" sz="6000" b="1" i="1" dirty="0">
              <a:solidFill>
                <a:schemeClr val="tx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0985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8"/>
    </mc:Choice>
    <mc:Fallback>
      <p:transition spd="slow" advTm="3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751CF0-EDA6-4386-87C9-05EE3BDDB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2790258-71DB-4201-B792-6ABF291BE215}"/>
              </a:ext>
            </a:extLst>
          </p:cNvPr>
          <p:cNvSpPr/>
          <p:nvPr/>
        </p:nvSpPr>
        <p:spPr>
          <a:xfrm>
            <a:off x="1524000" y="253484"/>
            <a:ext cx="94820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solidFill>
                  <a:schemeClr val="tx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With all this Christmas cheer</a:t>
            </a:r>
            <a:endParaRPr lang="zh-CN" altLang="en-US" sz="6000" b="1" i="1" dirty="0">
              <a:solidFill>
                <a:schemeClr val="tx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925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7"/>
    </mc:Choice>
    <mc:Fallback>
      <p:transition spd="slow" advTm="3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4ECF942-F687-467C-A63F-7297229A3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38" y="0"/>
            <a:ext cx="1079798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77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5"/>
    </mc:Choice>
    <mc:Fallback>
      <p:transition spd="slow" advTm="464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435F714-C047-4782-94F3-46C2B7D1A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344"/>
            <a:ext cx="12142961" cy="571731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C33636D-B3DD-415E-B40A-A813E254920E}"/>
              </a:ext>
            </a:extLst>
          </p:cNvPr>
          <p:cNvSpPr/>
          <p:nvPr/>
        </p:nvSpPr>
        <p:spPr>
          <a:xfrm>
            <a:off x="496715" y="4111109"/>
            <a:ext cx="65578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solidFill>
                  <a:schemeClr val="tx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It's hard to be alone</a:t>
            </a:r>
            <a:endParaRPr lang="zh-CN" altLang="en-US" sz="6000" b="1" i="1" dirty="0">
              <a:solidFill>
                <a:schemeClr val="tx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478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6"/>
    </mc:Choice>
    <mc:Fallback>
      <p:transition spd="slow" advTm="3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0601770-6759-4142-9795-9590F5925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33" y="0"/>
            <a:ext cx="10277533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FD79D0E-8347-40F4-AA22-17503FF4F5FB}"/>
              </a:ext>
            </a:extLst>
          </p:cNvPr>
          <p:cNvSpPr/>
          <p:nvPr/>
        </p:nvSpPr>
        <p:spPr>
          <a:xfrm>
            <a:off x="1087320" y="5463659"/>
            <a:ext cx="96487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solidFill>
                  <a:schemeClr val="tx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Putting up the Christmas tree</a:t>
            </a:r>
            <a:endParaRPr lang="zh-CN" altLang="en-US" sz="6000" b="1" i="1" dirty="0">
              <a:solidFill>
                <a:schemeClr val="tx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1420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5"/>
    </mc:Choice>
    <mc:Fallback>
      <p:transition spd="slow" advTm="3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qq">
            <a:extLst>
              <a:ext uri="{FF2B5EF4-FFF2-40B4-BE49-F238E27FC236}">
                <a16:creationId xmlns:a16="http://schemas.microsoft.com/office/drawing/2014/main" id="{AF6FCDCC-AC39-4380-AD49-B5820BA3FE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3C4BBD5-A4A8-4A97-B5F9-4C80B032F574}"/>
              </a:ext>
            </a:extLst>
          </p:cNvPr>
          <p:cNvSpPr/>
          <p:nvPr/>
        </p:nvSpPr>
        <p:spPr>
          <a:xfrm>
            <a:off x="952500" y="891659"/>
            <a:ext cx="101686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solidFill>
                  <a:schemeClr val="tx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With friends who come around</a:t>
            </a:r>
            <a:endParaRPr lang="zh-CN" altLang="en-US" sz="6000" b="1" i="1" dirty="0">
              <a:solidFill>
                <a:schemeClr val="tx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679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2"/>
    </mc:Choice>
    <mc:Fallback>
      <p:transition spd="slow" advTm="3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2A34C6F-6A72-495C-8E27-4B3369DE6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36" y="0"/>
            <a:ext cx="10754352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680DE4B-499D-448D-9B18-B1C45FD076E8}"/>
              </a:ext>
            </a:extLst>
          </p:cNvPr>
          <p:cNvSpPr/>
          <p:nvPr/>
        </p:nvSpPr>
        <p:spPr>
          <a:xfrm>
            <a:off x="1587694" y="491897"/>
            <a:ext cx="52790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solidFill>
                  <a:schemeClr val="tx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It's so much fun</a:t>
            </a:r>
            <a:endParaRPr lang="zh-CN" altLang="en-US" sz="6000" b="1" i="1" dirty="0">
              <a:solidFill>
                <a:schemeClr val="tx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6769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5"/>
    </mc:Choice>
    <mc:Fallback>
      <p:transition spd="slow" advTm="1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461BE2D-6F6A-4167-8F5C-50FA6B46B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922"/>
            <a:ext cx="12192000" cy="582215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B866A57-5B41-4815-B90E-0D1A5511DEBE}"/>
              </a:ext>
            </a:extLst>
          </p:cNvPr>
          <p:cNvSpPr/>
          <p:nvPr/>
        </p:nvSpPr>
        <p:spPr>
          <a:xfrm>
            <a:off x="656472" y="844034"/>
            <a:ext cx="106066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solidFill>
                  <a:schemeClr val="tx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When Christmas Comes to Town</a:t>
            </a:r>
            <a:endParaRPr lang="zh-CN" altLang="en-US" sz="6000" b="1" i="1" dirty="0">
              <a:solidFill>
                <a:schemeClr val="tx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598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3"/>
    </mc:Choice>
    <mc:Fallback>
      <p:transition spd="slow" advTm="5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99B25-2E8C-4815-8803-4A31AA955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62" y="0"/>
            <a:ext cx="10312152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1AF0550-4768-4DC5-B8B4-93252D56CA13}"/>
              </a:ext>
            </a:extLst>
          </p:cNvPr>
          <p:cNvSpPr/>
          <p:nvPr/>
        </p:nvSpPr>
        <p:spPr>
          <a:xfrm>
            <a:off x="3234064" y="233280"/>
            <a:ext cx="812767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solidFill>
                  <a:schemeClr val="tx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Presents for the children</a:t>
            </a:r>
            <a:endParaRPr lang="zh-CN" altLang="en-US" sz="6000" b="1" i="1" dirty="0">
              <a:solidFill>
                <a:schemeClr val="tx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523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2"/>
    </mc:Choice>
    <mc:Fallback>
      <p:transition spd="slow" advTm="3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qqq">
            <a:extLst>
              <a:ext uri="{FF2B5EF4-FFF2-40B4-BE49-F238E27FC236}">
                <a16:creationId xmlns:a16="http://schemas.microsoft.com/office/drawing/2014/main" id="{0F5E97C9-5EFC-45A8-B3B7-0104CD0C29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47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6DD1D41-F714-4CDC-B249-4CAFDD1D2EB7}"/>
              </a:ext>
            </a:extLst>
          </p:cNvPr>
          <p:cNvSpPr/>
          <p:nvPr/>
        </p:nvSpPr>
        <p:spPr>
          <a:xfrm>
            <a:off x="1802997" y="4851462"/>
            <a:ext cx="85860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solidFill>
                  <a:schemeClr val="tx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Wrapped in red and green</a:t>
            </a:r>
            <a:endParaRPr lang="zh-CN" altLang="en-US" sz="6000" b="1" i="1" dirty="0">
              <a:solidFill>
                <a:schemeClr val="tx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0872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1"/>
    </mc:Choice>
    <mc:Fallback>
      <p:transition spd="slow" advTm="3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929F4C2-45EE-4E8F-9340-893402C53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34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CE825E2-0538-431B-B2F0-0ACF5427220E}"/>
              </a:ext>
            </a:extLst>
          </p:cNvPr>
          <p:cNvSpPr/>
          <p:nvPr/>
        </p:nvSpPr>
        <p:spPr>
          <a:xfrm>
            <a:off x="808254" y="5396984"/>
            <a:ext cx="98276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All </a:t>
            </a:r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the things </a:t>
            </a:r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I've</a:t>
            </a:r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 heard about</a:t>
            </a:r>
            <a:endParaRPr lang="zh-CN" altLang="en-US" sz="6000" b="1" i="1" dirty="0"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929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1"/>
    </mc:Choice>
    <mc:Fallback>
      <p:transition spd="slow" advTm="3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w">
            <a:extLst>
              <a:ext uri="{FF2B5EF4-FFF2-40B4-BE49-F238E27FC236}">
                <a16:creationId xmlns:a16="http://schemas.microsoft.com/office/drawing/2014/main" id="{2999D74A-31DD-4441-9D6E-88C59A5E1A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3" y="0"/>
            <a:ext cx="10633075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70DE465-C3C4-45CB-9D15-EC44126702AC}"/>
              </a:ext>
            </a:extLst>
          </p:cNvPr>
          <p:cNvSpPr/>
          <p:nvPr/>
        </p:nvSpPr>
        <p:spPr>
          <a:xfrm>
            <a:off x="921192" y="5304043"/>
            <a:ext cx="69450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But never really seen</a:t>
            </a:r>
            <a:endParaRPr lang="zh-CN" altLang="en-US" sz="6000" b="1" i="1" dirty="0"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5779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5"/>
    </mc:Choice>
    <mc:Fallback>
      <p:transition spd="slow" advTm="3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F8C5FC5-01AD-4AC4-8F3C-8BD955383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20" y="0"/>
            <a:ext cx="11560629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9416EFA-A811-4544-8C3F-8F157B344AA1}"/>
              </a:ext>
            </a:extLst>
          </p:cNvPr>
          <p:cNvSpPr/>
          <p:nvPr/>
        </p:nvSpPr>
        <p:spPr>
          <a:xfrm>
            <a:off x="1315871" y="4842224"/>
            <a:ext cx="86276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No one will </a:t>
            </a:r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be sleeping on</a:t>
            </a:r>
            <a:endParaRPr lang="zh-CN" altLang="en-US" sz="6000" b="1" i="1" dirty="0"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9757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8"/>
    </mc:Choice>
    <mc:Fallback>
      <p:transition spd="slow" advTm="3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q">
            <a:extLst>
              <a:ext uri="{FF2B5EF4-FFF2-40B4-BE49-F238E27FC236}">
                <a16:creationId xmlns:a16="http://schemas.microsoft.com/office/drawing/2014/main" id="{40F42281-F23B-431C-A76D-D3D6F51C7C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8" y="0"/>
            <a:ext cx="1026953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474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7"/>
    </mc:Choice>
    <mc:Fallback>
      <p:transition spd="slow" advTm="4877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q">
            <a:extLst>
              <a:ext uri="{FF2B5EF4-FFF2-40B4-BE49-F238E27FC236}">
                <a16:creationId xmlns:a16="http://schemas.microsoft.com/office/drawing/2014/main" id="{40F42281-F23B-431C-A76D-D3D6F51C7C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8" y="0"/>
            <a:ext cx="10269537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5B6339D-8C20-4FB0-8274-2B1993E47444}"/>
              </a:ext>
            </a:extLst>
          </p:cNvPr>
          <p:cNvSpPr/>
          <p:nvPr/>
        </p:nvSpPr>
        <p:spPr>
          <a:xfrm>
            <a:off x="1856164" y="4722152"/>
            <a:ext cx="88056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The night of Christmas Eve</a:t>
            </a:r>
            <a:endParaRPr lang="zh-CN" altLang="en-US" sz="6000" b="1" i="1" dirty="0"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205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7"/>
    </mc:Choice>
    <mc:Fallback>
      <p:transition spd="slow" advTm="2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018979-2BE5-4B30-8A7E-B639CD48D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51ECD22-5BBD-46C2-A5B9-1C13FD983395}"/>
              </a:ext>
            </a:extLst>
          </p:cNvPr>
          <p:cNvSpPr/>
          <p:nvPr/>
        </p:nvSpPr>
        <p:spPr>
          <a:xfrm>
            <a:off x="2747049" y="233279"/>
            <a:ext cx="85453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Hoping Santa's on his way</a:t>
            </a:r>
            <a:endParaRPr lang="zh-CN" altLang="en-US" sz="6000" b="1" i="1" dirty="0"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1427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5"/>
    </mc:Choice>
    <mc:Fallback>
      <p:transition spd="slow" advTm="7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0C3EC7E-F619-4AB8-8829-8EABF2C08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00"/>
            <a:ext cx="121920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4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2"/>
    </mc:Choice>
    <mc:Fallback>
      <p:transition spd="slow" advTm="5422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CBC843C-8F17-4581-AD13-8D49B4DAB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827"/>
            <a:ext cx="12192000" cy="626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4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4"/>
    </mc:Choice>
    <mc:Fallback>
      <p:transition spd="slow" advTm="4204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1927A3-D842-48CD-9EDE-7528B6B90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12192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95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1"/>
    </mc:Choice>
    <mc:Fallback>
      <p:transition spd="slow" advTm="424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1F719F-DC09-46F3-8892-EB14855DC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255"/>
            <a:ext cx="12192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0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6"/>
    </mc:Choice>
    <mc:Fallback>
      <p:transition spd="slow" advTm="5796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884925-71DF-4FD9-83CE-F3EC92E28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94" y="0"/>
            <a:ext cx="8667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10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0"/>
    </mc:Choice>
    <mc:Fallback>
      <p:transition spd="slow" advTm="229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23EB658-DDA6-4307-A826-C541BD332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004" y="0"/>
            <a:ext cx="7177783" cy="717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0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6"/>
    </mc:Choice>
    <mc:Fallback>
      <p:transition spd="slow" advTm="4466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1BD2FA-0851-454B-B97F-C45A7197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1379"/>
            <a:ext cx="12221659" cy="596178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6E35BEE-AFCF-411B-B931-2030271E8723}"/>
              </a:ext>
            </a:extLst>
          </p:cNvPr>
          <p:cNvSpPr/>
          <p:nvPr/>
        </p:nvSpPr>
        <p:spPr>
          <a:xfrm>
            <a:off x="2977210" y="942197"/>
            <a:ext cx="812767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solidFill>
                  <a:schemeClr val="tx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Presents for the children</a:t>
            </a:r>
            <a:endParaRPr lang="zh-CN" altLang="en-US" sz="6000" b="1" i="1" dirty="0">
              <a:solidFill>
                <a:schemeClr val="tx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5440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0"/>
    </mc:Choice>
    <mc:Fallback>
      <p:transition spd="slow" advTm="3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qqq">
            <a:extLst>
              <a:ext uri="{FF2B5EF4-FFF2-40B4-BE49-F238E27FC236}">
                <a16:creationId xmlns:a16="http://schemas.microsoft.com/office/drawing/2014/main" id="{0F5E97C9-5EFC-45A8-B3B7-0104CD0C29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47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6DD1D41-F714-4CDC-B249-4CAFDD1D2EB7}"/>
              </a:ext>
            </a:extLst>
          </p:cNvPr>
          <p:cNvSpPr/>
          <p:nvPr/>
        </p:nvSpPr>
        <p:spPr>
          <a:xfrm>
            <a:off x="1802997" y="4851462"/>
            <a:ext cx="85860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solidFill>
                  <a:schemeClr val="tx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Wrapped in red and green</a:t>
            </a:r>
            <a:endParaRPr lang="zh-CN" altLang="en-US" sz="6000" b="1" i="1" dirty="0">
              <a:solidFill>
                <a:schemeClr val="tx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403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5"/>
    </mc:Choice>
    <mc:Fallback>
      <p:transition spd="slow" advTm="3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A1BFFA-9AF4-41D5-8390-FC588D64D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34" y="0"/>
            <a:ext cx="1030155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107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4"/>
    </mc:Choice>
    <mc:Fallback>
      <p:transition spd="slow" advTm="4804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7D1E134-0864-42BE-9486-C5898FC2E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65" y="0"/>
            <a:ext cx="10341942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038E270-6C49-4BD9-A296-8A1998CC21B3}"/>
              </a:ext>
            </a:extLst>
          </p:cNvPr>
          <p:cNvSpPr/>
          <p:nvPr/>
        </p:nvSpPr>
        <p:spPr>
          <a:xfrm>
            <a:off x="1226845" y="5283968"/>
            <a:ext cx="98276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All the things </a:t>
            </a:r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I've</a:t>
            </a:r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 heard about</a:t>
            </a:r>
            <a:endParaRPr lang="zh-CN" altLang="en-US" sz="6000" b="1" i="1" dirty="0"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3404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2"/>
    </mc:Choice>
    <mc:Fallback>
      <p:transition spd="slow" advTm="3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A1BFFA-9AF4-41D5-8390-FC588D64D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34" y="0"/>
            <a:ext cx="1030155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9F3EB44-F6D4-4276-828B-45C04ADCAC3A}"/>
              </a:ext>
            </a:extLst>
          </p:cNvPr>
          <p:cNvSpPr/>
          <p:nvPr/>
        </p:nvSpPr>
        <p:spPr>
          <a:xfrm>
            <a:off x="921192" y="5304043"/>
            <a:ext cx="69450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But never really seen</a:t>
            </a:r>
            <a:endParaRPr lang="zh-CN" altLang="en-US" sz="6000" b="1" i="1" dirty="0"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141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6"/>
    </mc:Choice>
    <mc:Fallback>
      <p:transition spd="slow" advTm="3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F8C5FC5-01AD-4AC4-8F3C-8BD955383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20" y="0"/>
            <a:ext cx="11560629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9416EFA-A811-4544-8C3F-8F157B344AA1}"/>
              </a:ext>
            </a:extLst>
          </p:cNvPr>
          <p:cNvSpPr/>
          <p:nvPr/>
        </p:nvSpPr>
        <p:spPr>
          <a:xfrm>
            <a:off x="1315871" y="4842224"/>
            <a:ext cx="86276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No one will </a:t>
            </a:r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be sleeping on</a:t>
            </a:r>
            <a:endParaRPr lang="zh-CN" altLang="en-US" sz="6000" b="1" i="1" dirty="0"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141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0"/>
    </mc:Choice>
    <mc:Fallback>
      <p:transition spd="slow" advTm="3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E82EAA-B04C-403C-8418-7500935B9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17" y="0"/>
            <a:ext cx="10301229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2B2BB04-5C1C-4D4E-B748-5D984FCC8663}"/>
              </a:ext>
            </a:extLst>
          </p:cNvPr>
          <p:cNvSpPr/>
          <p:nvPr/>
        </p:nvSpPr>
        <p:spPr>
          <a:xfrm>
            <a:off x="1693192" y="252893"/>
            <a:ext cx="88056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The night of Christmas Eve</a:t>
            </a:r>
            <a:endParaRPr lang="zh-CN" altLang="en-US" sz="6000" b="1" i="1" dirty="0"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0740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3"/>
    </mc:Choice>
    <mc:Fallback>
      <p:transition spd="slow" advTm="2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sa">
            <a:extLst>
              <a:ext uri="{FF2B5EF4-FFF2-40B4-BE49-F238E27FC236}">
                <a16:creationId xmlns:a16="http://schemas.microsoft.com/office/drawing/2014/main" id="{0BCAE98D-3C71-4076-BEA5-C6E7C92911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1D1A161-4FBC-49B1-B271-8D96D1FE7DB7}"/>
              </a:ext>
            </a:extLst>
          </p:cNvPr>
          <p:cNvSpPr/>
          <p:nvPr/>
        </p:nvSpPr>
        <p:spPr>
          <a:xfrm>
            <a:off x="2747049" y="233279"/>
            <a:ext cx="85453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Hoping Santa's </a:t>
            </a:r>
            <a:r>
              <a:rPr lang="en-US" altLang="zh-CN" sz="6000" b="1" i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on</a:t>
            </a:r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his way</a:t>
            </a:r>
            <a:endParaRPr lang="zh-CN" altLang="en-US" sz="6000" b="1" i="1" dirty="0"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3315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67"/>
    </mc:Choice>
    <mc:Fallback>
      <p:transition spd="slow" advTm="7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69C4ED9-6E71-4828-A2A1-ADD301518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016"/>
            <a:ext cx="12192000" cy="583996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C6083A7-1A4A-4CF5-8EF8-F4C3625EAEF1}"/>
              </a:ext>
            </a:extLst>
          </p:cNvPr>
          <p:cNvSpPr/>
          <p:nvPr/>
        </p:nvSpPr>
        <p:spPr>
          <a:xfrm>
            <a:off x="694172" y="5216009"/>
            <a:ext cx="97556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When Santa's sleigh bells ring</a:t>
            </a:r>
            <a:endParaRPr lang="zh-CN" altLang="en-US" sz="6000" b="1" i="1" dirty="0"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7528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6"/>
    </mc:Choice>
    <mc:Fallback>
      <p:transition spd="slow" advTm="2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ee">
            <a:extLst>
              <a:ext uri="{FF2B5EF4-FFF2-40B4-BE49-F238E27FC236}">
                <a16:creationId xmlns:a16="http://schemas.microsoft.com/office/drawing/2014/main" id="{BC2EDD6E-B68A-42AD-9235-895BA086FC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7D3A6D8-A2C8-4C3D-BA8A-709EF48C9806}"/>
              </a:ext>
            </a:extLst>
          </p:cNvPr>
          <p:cNvSpPr/>
          <p:nvPr/>
        </p:nvSpPr>
        <p:spPr>
          <a:xfrm>
            <a:off x="2760256" y="4805280"/>
            <a:ext cx="58156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 listen all around</a:t>
            </a:r>
            <a:endParaRPr lang="zh-CN" altLang="en-US" sz="6000" b="1" i="1" dirty="0"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8730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3"/>
    </mc:Choice>
    <mc:Fallback>
      <p:transition spd="slow" advTm="3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4ECF942-F687-467C-A63F-7297229A3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38" y="0"/>
            <a:ext cx="10797988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336D5B3-76F5-4BF8-970C-8621366E15F6}"/>
              </a:ext>
            </a:extLst>
          </p:cNvPr>
          <p:cNvSpPr/>
          <p:nvPr/>
        </p:nvSpPr>
        <p:spPr>
          <a:xfrm>
            <a:off x="2237408" y="5128552"/>
            <a:ext cx="73882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The herald angels sing</a:t>
            </a:r>
            <a:endParaRPr lang="zh-CN" altLang="en-US" sz="6000" b="1" i="1" dirty="0"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306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8"/>
    </mc:Choice>
    <mc:Fallback>
      <p:transition spd="slow" advTm="3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2ED6F6-89E1-49D0-8D1E-5074E52B1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8" y="403513"/>
            <a:ext cx="11100406" cy="605097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43535E3-BBE1-4E03-9402-38374392F5F7}"/>
              </a:ext>
            </a:extLst>
          </p:cNvPr>
          <p:cNvSpPr/>
          <p:nvPr/>
        </p:nvSpPr>
        <p:spPr>
          <a:xfrm>
            <a:off x="964901" y="4897643"/>
            <a:ext cx="67440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 never hear a sound</a:t>
            </a:r>
            <a:endParaRPr lang="zh-CN" altLang="en-US" sz="6000" b="1" i="1" dirty="0"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174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1"/>
    </mc:Choice>
    <mc:Fallback>
      <p:transition spd="slow" advTm="3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63A8152-0300-41D0-9F35-CF03EF952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94" y="1348509"/>
            <a:ext cx="9359611" cy="511754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06B09E-2E5E-474A-B9E2-7A43169F845C}"/>
              </a:ext>
            </a:extLst>
          </p:cNvPr>
          <p:cNvSpPr/>
          <p:nvPr/>
        </p:nvSpPr>
        <p:spPr>
          <a:xfrm>
            <a:off x="867710" y="197987"/>
            <a:ext cx="104565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When all the dreams of children</a:t>
            </a:r>
            <a:endParaRPr lang="zh-CN" altLang="en-US" sz="6000" b="1" i="1" dirty="0"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0943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7"/>
    </mc:Choice>
    <mc:Fallback>
      <p:transition spd="slow" advTm="3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827537-02BA-4D01-8B7E-A3AB79BDD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19" y="264764"/>
            <a:ext cx="12236319" cy="632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48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5"/>
    </mc:Choice>
    <mc:Fallback>
      <p:transition spd="slow" advTm="4975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609B1BF-7124-492F-AF26-CB4416629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0" y="0"/>
            <a:ext cx="109728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1290053-5A7B-4AD5-80EE-F50857A77A23}"/>
              </a:ext>
            </a:extLst>
          </p:cNvPr>
          <p:cNvSpPr/>
          <p:nvPr/>
        </p:nvSpPr>
        <p:spPr>
          <a:xfrm>
            <a:off x="644700" y="408770"/>
            <a:ext cx="84660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Once lost will all be found</a:t>
            </a:r>
            <a:endParaRPr lang="zh-CN" altLang="en-US" sz="6000" b="1" i="1" dirty="0"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5609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3"/>
    </mc:Choice>
    <mc:Fallback>
      <p:transition spd="slow" advTm="3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36ED5F-62CA-4A17-AB78-32F5200F8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702"/>
            <a:ext cx="12259836" cy="531259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BD6799D-E068-49A9-91C1-39AEA24AA494}"/>
              </a:ext>
            </a:extLst>
          </p:cNvPr>
          <p:cNvSpPr/>
          <p:nvPr/>
        </p:nvSpPr>
        <p:spPr>
          <a:xfrm>
            <a:off x="-244379" y="4020812"/>
            <a:ext cx="53176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That's all I want</a:t>
            </a:r>
            <a:endParaRPr lang="zh-CN" altLang="en-US" sz="6000" b="1" i="1" dirty="0">
              <a:solidFill>
                <a:schemeClr val="accent6">
                  <a:lumMod val="75000"/>
                </a:schemeClr>
              </a:solidFill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854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6"/>
    </mc:Choice>
    <mc:Fallback>
      <p:transition spd="slow" advTm="1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1B528B5-B4E1-4C3E-B281-CDC5712F8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216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49A3644-D9A5-43DF-8934-7D8AD2628435}"/>
              </a:ext>
            </a:extLst>
          </p:cNvPr>
          <p:cNvSpPr/>
          <p:nvPr/>
        </p:nvSpPr>
        <p:spPr>
          <a:xfrm>
            <a:off x="866022" y="5025509"/>
            <a:ext cx="106066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When Christmas Comes to Town</a:t>
            </a:r>
            <a:endParaRPr lang="zh-CN" altLang="en-US" sz="6000" b="1" i="1" dirty="0"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6621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5"/>
    </mc:Choice>
    <mc:Fallback>
      <p:transition spd="slow" advTm="4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E82EAA-B04C-403C-8418-7500935B9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17" y="0"/>
            <a:ext cx="10301229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545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6"/>
    </mc:Choice>
    <mc:Fallback>
      <p:transition spd="slow" advTm="2616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7D6E507-C5CF-4587-ABE1-1219D5254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18" y="0"/>
            <a:ext cx="10297297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CF9AD63-9EFA-4CC4-A241-20251F34439D}"/>
              </a:ext>
            </a:extLst>
          </p:cNvPr>
          <p:cNvSpPr/>
          <p:nvPr/>
        </p:nvSpPr>
        <p:spPr>
          <a:xfrm>
            <a:off x="5488606" y="464189"/>
            <a:ext cx="53176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That's all I want</a:t>
            </a:r>
            <a:endParaRPr lang="zh-CN" altLang="en-US" sz="6000" b="1" i="1" dirty="0"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4815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1"/>
    </mc:Choice>
    <mc:Fallback>
      <p:transition spd="slow" advTm="1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E62BCFC-326D-49FB-AA4F-7EE84417C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6755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B5E78ED-2A13-4B7D-81B8-8CF15336E10A}"/>
              </a:ext>
            </a:extLst>
          </p:cNvPr>
          <p:cNvSpPr/>
          <p:nvPr/>
        </p:nvSpPr>
        <p:spPr>
          <a:xfrm>
            <a:off x="207065" y="3681040"/>
            <a:ext cx="106066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When Christmas Comes to Town</a:t>
            </a:r>
            <a:endParaRPr lang="zh-CN" altLang="en-US" sz="6000" b="1" i="1" dirty="0"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1898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6"/>
    </mc:Choice>
    <mc:Fallback>
      <p:transition spd="slow" advTm="5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755B123-B683-419E-B45A-DC4A85452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10737"/>
            <a:ext cx="12234077" cy="550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82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6"/>
    </mc:Choice>
    <mc:Fallback>
      <p:transition spd="slow" advTm="4496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1F719F-DC09-46F3-8892-EB14855DC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255"/>
            <a:ext cx="12192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52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8"/>
    </mc:Choice>
    <mc:Fallback>
      <p:transition spd="slow" advTm="5888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AF41164-83CD-4811-B7CB-41836217A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3" y="39254"/>
            <a:ext cx="12020374" cy="677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73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5"/>
    </mc:Choice>
    <mc:Fallback>
      <p:transition spd="slow" advTm="2765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A76C0B1-EA6B-4357-97BF-4E4F9BEE0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00"/>
            <a:ext cx="121920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8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9"/>
    </mc:Choice>
    <mc:Fallback>
      <p:transition spd="slow" advTm="484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E82EAA-B04C-403C-8418-7500935B9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17" y="0"/>
            <a:ext cx="10301229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826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1"/>
    </mc:Choice>
    <mc:Fallback>
      <p:transition spd="slow" advTm="4361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C56AD3D-1BA5-440A-AF60-23AFF1270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4984"/>
            <a:ext cx="12192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7"/>
    </mc:Choice>
    <mc:Fallback>
      <p:transition spd="slow" advTm="5497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F06F06-73CD-4BA6-A061-E28624940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497"/>
            <a:ext cx="12192000" cy="490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5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0"/>
    </mc:Choice>
    <mc:Fallback>
      <p:transition spd="slow" advTm="79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C10051-5714-4B90-A8D9-06BE970EE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70" y="0"/>
            <a:ext cx="10337803" cy="687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4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0"/>
    </mc:Choice>
    <mc:Fallback>
      <p:transition spd="slow" advTm="806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264533-EA61-487B-8D0C-C01455C6D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6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2B6261-8A18-4D6C-A141-D927EC8CF9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" r="31764" b="11111"/>
          <a:stretch/>
        </p:blipFill>
        <p:spPr>
          <a:xfrm>
            <a:off x="481446" y="129308"/>
            <a:ext cx="4099873" cy="3888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CBE7659-9CF6-49FC-8B5D-170C526820EF}"/>
              </a:ext>
            </a:extLst>
          </p:cNvPr>
          <p:cNvSpPr/>
          <p:nvPr/>
        </p:nvSpPr>
        <p:spPr>
          <a:xfrm>
            <a:off x="217567" y="3803072"/>
            <a:ext cx="68996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I'm wishing on a star</a:t>
            </a:r>
            <a:endParaRPr lang="zh-CN" altLang="en-US" sz="6000" b="1" i="1" dirty="0"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7403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2"/>
    </mc:Choice>
    <mc:Fallback>
      <p:transition spd="slow" advTm="3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ee">
            <a:extLst>
              <a:ext uri="{FF2B5EF4-FFF2-40B4-BE49-F238E27FC236}">
                <a16:creationId xmlns:a16="http://schemas.microsoft.com/office/drawing/2014/main" id="{BFC24776-92AB-4EBD-8F71-741464593A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6113270-5A48-47A6-BB97-FD4AAFB8650F}"/>
              </a:ext>
            </a:extLst>
          </p:cNvPr>
          <p:cNvSpPr/>
          <p:nvPr/>
        </p:nvSpPr>
        <p:spPr>
          <a:xfrm>
            <a:off x="1881750" y="5276334"/>
            <a:ext cx="79796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latin typeface="微软雅黑" panose="020B0503020204020204" pitchFamily="34" charset="-122"/>
                <a:cs typeface="Times New Roman" panose="02020603050405020304" pitchFamily="18" charset="0"/>
              </a:rPr>
              <a:t>And </a:t>
            </a:r>
            <a:r>
              <a:rPr lang="en-US" altLang="zh-CN" sz="6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trying</a:t>
            </a:r>
            <a:r>
              <a:rPr lang="en-US" altLang="zh-CN" sz="6000" b="1" i="1" dirty="0">
                <a:latin typeface="微软雅黑" panose="020B0503020204020204" pitchFamily="34" charset="-122"/>
                <a:cs typeface="Times New Roman" panose="02020603050405020304" pitchFamily="18" charset="0"/>
              </a:rPr>
              <a:t> to believe</a:t>
            </a:r>
            <a:endParaRPr lang="zh-CN" altLang="en-US" sz="6000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3761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7"/>
    </mc:Choice>
    <mc:Fallback>
      <p:transition spd="slow" advTm="3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93E9BD9-9F3F-4DE2-87B1-677F864F3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17" y="0"/>
            <a:ext cx="10289309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CB48AFB-9059-41ED-966E-FE8539CE5000}"/>
              </a:ext>
            </a:extLst>
          </p:cNvPr>
          <p:cNvSpPr/>
          <p:nvPr/>
        </p:nvSpPr>
        <p:spPr>
          <a:xfrm>
            <a:off x="1815905" y="972189"/>
            <a:ext cx="80009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1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That even though it's far</a:t>
            </a:r>
            <a:endParaRPr lang="zh-CN" altLang="en-US" sz="6000" b="1" i="1" dirty="0">
              <a:latin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232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5"/>
    </mc:Choice>
    <mc:Fallback>
      <p:transition spd="slow" advTm="2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218</Words>
  <Application>Microsoft Office PowerPoint</Application>
  <PresentationFormat>宽屏</PresentationFormat>
  <Paragraphs>48</Paragraphs>
  <Slides>62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73" baseType="lpstr">
      <vt:lpstr>Yu Gothic Light</vt:lpstr>
      <vt:lpstr>等线</vt:lpstr>
      <vt:lpstr>等线 Light</vt:lpstr>
      <vt:lpstr>隶书</vt:lpstr>
      <vt:lpstr>微软雅黑</vt:lpstr>
      <vt:lpstr>Algerian</vt:lpstr>
      <vt:lpstr>Arial</vt:lpstr>
      <vt:lpstr>Californian FB</vt:lpstr>
      <vt:lpstr>Cambria Math</vt:lpstr>
      <vt:lpstr>Times New Roman</vt:lpstr>
      <vt:lpstr>Office 主题​​</vt:lpstr>
      <vt:lpstr>When Christmas come to town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相册</dc:title>
  <dc:creator>苏 素琅</dc:creator>
  <cp:lastModifiedBy>苏 素琅</cp:lastModifiedBy>
  <cp:revision>46</cp:revision>
  <dcterms:created xsi:type="dcterms:W3CDTF">2018-08-28T15:43:58Z</dcterms:created>
  <dcterms:modified xsi:type="dcterms:W3CDTF">2018-08-28T18:21:15Z</dcterms:modified>
</cp:coreProperties>
</file>