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8" r:id="rId10"/>
    <p:sldId id="264" r:id="rId11"/>
    <p:sldId id="263" r:id="rId12"/>
    <p:sldId id="265" r:id="rId13"/>
    <p:sldId id="269" r:id="rId14"/>
    <p:sldId id="271" r:id="rId15"/>
    <p:sldId id="272" r:id="rId16"/>
    <p:sldId id="273" r:id="rId17"/>
    <p:sldId id="270" r:id="rId18"/>
    <p:sldId id="277" r:id="rId19"/>
    <p:sldId id="266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9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81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94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4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1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96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78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2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31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96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46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9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12D00-3024-49B6-91A6-019362BF234E}" type="datetimeFigureOut">
              <a:rPr lang="zh-CN" altLang="en-US" smtClean="0"/>
              <a:t>2018/8/28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06E9E-E4AA-4B1C-9C3D-E78C38199E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6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00" advTm="1000"/>
    </mc:Choice>
    <mc:Fallback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09"/>
            <a:ext cx="9144000" cy="68748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15616" y="2458071"/>
            <a:ext cx="7342584" cy="125896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PEP  U3L2 Party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Song</a:t>
            </a:r>
            <a:r>
              <a:rPr lang="zh-CN" altLang="en-US" dirty="0" smtClean="0"/>
              <a:t>：</a:t>
            </a:r>
            <a:r>
              <a:rPr lang="en-US" altLang="zh-CN" dirty="0" smtClean="0"/>
              <a:t>Good time</a:t>
            </a:r>
            <a:br>
              <a:rPr lang="en-US" altLang="zh-CN" dirty="0" smtClean="0"/>
            </a:br>
            <a:r>
              <a:rPr lang="en-US" altLang="zh-CN" dirty="0" smtClean="0"/>
              <a:t>     Singer: Carly Rae Jepsen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526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+mj-ea"/>
                <a:ea typeface="+mj-ea"/>
              </a:rPr>
              <a:t>作者：邓益花</a:t>
            </a:r>
            <a:endParaRPr lang="en-US" altLang="zh-CN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+mj-ea"/>
                <a:ea typeface="+mj-ea"/>
              </a:rPr>
              <a:t>单位：华南师范大学 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" name="Owl City,Carly Rae Jepsen - Good 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69210" y="-160490"/>
            <a:ext cx="880570" cy="8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1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6"/>
            <a:ext cx="9144000" cy="68480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0" y="0"/>
            <a:ext cx="9170059" cy="51634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9046" y="5661248"/>
            <a:ext cx="58859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/>
              <a:t>Cuz</a:t>
            </a:r>
            <a:r>
              <a:rPr lang="en-US" altLang="zh-CN" sz="4000" b="1" dirty="0" smtClean="0"/>
              <a:t> it's always a good time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0259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5430"/>
    </mc:Choice>
    <mc:Fallback>
      <p:transition advTm="543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-75492"/>
            <a:ext cx="9119907" cy="69573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27784" y="980728"/>
            <a:ext cx="2694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Cuz</a:t>
            </a:r>
            <a:r>
              <a:rPr lang="en-US" altLang="zh-CN" dirty="0" smtClean="0"/>
              <a:t> it's always a good time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-75492"/>
            <a:ext cx="9159643" cy="695739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65183" y="1707287"/>
            <a:ext cx="6437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/>
              <a:t>Good morning and good night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7899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550"/>
    </mc:Choice>
    <mc:Fallback>
      <p:transition advTm="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" y="-8572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/>
          <p:cNvSpPr/>
          <p:nvPr/>
        </p:nvSpPr>
        <p:spPr>
          <a:xfrm>
            <a:off x="107504" y="1268760"/>
            <a:ext cx="40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/>
              <a:t>I wake up at twilight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4510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550"/>
    </mc:Choice>
    <mc:Fallback>
      <p:transition advTm="35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454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95936" y="1693840"/>
            <a:ext cx="3517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/>
              <a:t>It's go be alright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9621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870"/>
    </mc:Choice>
    <mc:Fallback>
      <p:transition advTm="387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51" y="-69211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-20797" y="4941168"/>
            <a:ext cx="9252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We don't even have to try</a:t>
            </a:r>
          </a:p>
          <a:p>
            <a:pPr algn="ctr"/>
            <a:r>
              <a:rPr lang="en-US" altLang="zh-CN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It's always a good time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5"/>
          <a:stretch/>
        </p:blipFill>
        <p:spPr>
          <a:xfrm>
            <a:off x="-34244" y="-85725"/>
            <a:ext cx="9128393" cy="48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7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9130"/>
    </mc:Choice>
    <mc:Fallback>
      <p:transition advTm="1913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0" y="-17145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95536" y="4941168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/>
              <a:t>Feet down dropped my phone in the pool again</a:t>
            </a:r>
            <a:endParaRPr lang="zh-CN" altLang="en-US" sz="32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0" y="-171450"/>
            <a:ext cx="914400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1580"/>
    </mc:Choice>
    <mc:Fallback>
      <p:transition advTm="1158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35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885638" y="2571498"/>
            <a:ext cx="4258362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Checked out of my room </a:t>
            </a:r>
          </a:p>
          <a:p>
            <a:r>
              <a:rPr lang="en-US" altLang="zh-CN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hit the ATM</a:t>
            </a:r>
            <a:endParaRPr lang="zh-CN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0196"/>
            <a:ext cx="4968552" cy="71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30"/>
    </mc:Choice>
    <mc:Fallback>
      <p:transition advTm="373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322124"/>
            <a:ext cx="9144000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Let's hang out if you're down</a:t>
            </a:r>
          </a:p>
          <a:p>
            <a:r>
              <a:rPr lang="en-US" altLang="zh-CN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to get down tonight</a:t>
            </a:r>
          </a:p>
          <a:p>
            <a:r>
              <a:rPr lang="en-US" altLang="zh-CN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</a:t>
            </a:r>
            <a:r>
              <a:rPr lang="en-US" altLang="zh-CN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Cuz</a:t>
            </a:r>
            <a:r>
              <a:rPr lang="en-US" altLang="zh-CN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it's always a good time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450"/>
            <a:ext cx="91440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2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8220"/>
    </mc:Choice>
    <mc:Fallback>
      <p:transition advTm="822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"/>
            <a:ext cx="946854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24544" y="476672"/>
            <a:ext cx="9468544" cy="9848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Good morning and good night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</a:rPr>
              <a:t>、</a:t>
            </a:r>
          </a:p>
        </p:txBody>
      </p:sp>
    </p:spTree>
    <p:extLst>
      <p:ext uri="{BB962C8B-B14F-4D97-AF65-F5344CB8AC3E}">
        <p14:creationId xmlns:p14="http://schemas.microsoft.com/office/powerpoint/2010/main" val="306769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60"/>
    </mc:Choice>
    <mc:Fallback>
      <p:transition advTm="376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574196" y="2851852"/>
            <a:ext cx="45125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 wake up at twilight</a:t>
            </a:r>
            <a:endParaRPr lang="zh-CN" alt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"/>
            <a:ext cx="4824536" cy="70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50"/>
    </mc:Choice>
    <mc:Fallback>
      <p:transition advTm="375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28" b="10673"/>
          <a:stretch/>
        </p:blipFill>
        <p:spPr>
          <a:xfrm>
            <a:off x="0" y="-309283"/>
            <a:ext cx="9144000" cy="7167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540" y="620688"/>
            <a:ext cx="91440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</a:rPr>
              <a:t>             It's 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</a:rPr>
              <a:t>always a good time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940"/>
    </mc:Choice>
    <mc:Fallback>
      <p:transition spd="med" advTm="1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34062"/>
            <a:ext cx="9540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/>
              <a:t>It's go be alright we don't even have to try</a:t>
            </a:r>
          </a:p>
          <a:p>
            <a:pPr algn="ctr"/>
            <a:r>
              <a:rPr lang="en-US" altLang="zh-CN" sz="2800" dirty="0" smtClean="0"/>
              <a:t>It's always a good time.</a:t>
            </a:r>
          </a:p>
          <a:p>
            <a:pPr algn="ctr"/>
            <a:r>
              <a:rPr lang="en-US" altLang="zh-CN" sz="2800" dirty="0" smtClean="0"/>
              <a:t>We don't even have to try, it's always a good time.</a:t>
            </a:r>
          </a:p>
          <a:p>
            <a:pPr algn="ctr"/>
            <a:r>
              <a:rPr lang="en-US" altLang="zh-CN" sz="2800" dirty="0" smtClean="0"/>
              <a:t>It's always a good time</a:t>
            </a:r>
          </a:p>
          <a:p>
            <a:pPr algn="ctr"/>
            <a:r>
              <a:rPr lang="en-US" altLang="zh-CN" sz="2800" dirty="0" smtClean="0"/>
              <a:t>We don't even have to try, it's always a good time.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68" y="2280831"/>
            <a:ext cx="9324528" cy="48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8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850"/>
    </mc:Choice>
    <mc:Fallback>
      <p:transition advTm="3785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557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699792" y="1350648"/>
            <a:ext cx="4144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Doesn't matter </a:t>
            </a:r>
            <a:r>
              <a:rPr lang="en-US" altLang="zh-CN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when</a:t>
            </a:r>
            <a:endParaRPr lang="zh-CN" alt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399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5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1720"/>
    </mc:Choice>
    <mc:Fallback>
      <p:transition advTm="172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5575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It's always a good time </a:t>
            </a:r>
            <a:r>
              <a:rPr lang="en-US" altLang="zh-CN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then</a:t>
            </a:r>
            <a:endParaRPr lang="zh-CN" altLang="en-US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en-US" altLang="zh-CN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It's always a good </a:t>
            </a:r>
            <a:r>
              <a:rPr lang="en-US" altLang="zh-CN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time</a:t>
            </a:r>
            <a:endParaRPr lang="zh-CN" altLang="en-US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en-US" altLang="zh-CN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We </a:t>
            </a:r>
            <a:r>
              <a:rPr lang="en-US" altLang="zh-CN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don't even have to try, it's always a good time</a:t>
            </a:r>
          </a:p>
          <a:p>
            <a:pPr algn="ctr"/>
            <a:r>
              <a:rPr lang="en-US" altLang="zh-CN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It's </a:t>
            </a:r>
            <a:r>
              <a:rPr lang="en-US" altLang="zh-CN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always a good time</a:t>
            </a:r>
          </a:p>
          <a:p>
            <a:pPr algn="ctr"/>
            <a:r>
              <a:rPr lang="en-US" altLang="zh-CN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We </a:t>
            </a:r>
            <a:r>
              <a:rPr lang="en-US" altLang="zh-CN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don't even have to try, it's always a good </a:t>
            </a:r>
            <a:r>
              <a:rPr lang="en-US" altLang="zh-CN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time</a:t>
            </a:r>
            <a:endParaRPr lang="en-US" altLang="zh-CN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700" r="-1471" b="9036"/>
          <a:stretch/>
        </p:blipFill>
        <p:spPr>
          <a:xfrm>
            <a:off x="-180527" y="2610298"/>
            <a:ext cx="9649072" cy="44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990">
        <p:fade/>
      </p:transition>
    </mc:Choice>
    <mc:Fallback>
      <p:transition spd="med" advTm="43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44" y="-33373"/>
            <a:ext cx="9143999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5457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20" y="2582905"/>
            <a:ext cx="432305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Woke up on the right side of the bed</a:t>
            </a:r>
            <a:endParaRPr lang="zh-CN" alt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565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4260">
        <p:push dir="u"/>
      </p:transition>
    </mc:Choice>
    <mc:Fallback>
      <p:transition advTm="426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02" y="5160679"/>
            <a:ext cx="916180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What's up with this Prince song </a:t>
            </a:r>
            <a:r>
              <a:rPr lang="en-US" altLang="zh-CN" sz="3200" b="1" dirty="0" smtClean="0"/>
              <a:t>inside </a:t>
            </a:r>
            <a:r>
              <a:rPr lang="en-US" altLang="zh-CN" sz="3200" b="1" dirty="0"/>
              <a:t>my head?</a:t>
            </a:r>
            <a:endParaRPr lang="zh-CN" altLang="en-US" sz="32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20" y="-23410"/>
            <a:ext cx="9144000" cy="48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4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640">
        <p14:reveal/>
      </p:transition>
    </mc:Choice>
    <mc:Fallback>
      <p:transition advTm="3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4000" cy="4437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1556792"/>
            <a:ext cx="93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Hands up if you're down to get down tonight</a:t>
            </a:r>
            <a:endParaRPr lang="zh-CN" alt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16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90">
        <p:randomBar dir="vert"/>
      </p:transition>
    </mc:Choice>
    <mc:Fallback>
      <p:transition advTm="379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489637" y="2835314"/>
            <a:ext cx="4750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/>
              <a:t>Cuz</a:t>
            </a:r>
            <a:r>
              <a:rPr lang="en-US" altLang="zh-CN" sz="3200" dirty="0" smtClean="0"/>
              <a:t> it's always a good time.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3" y="0"/>
            <a:ext cx="4514850" cy="68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60"/>
    </mc:Choice>
    <mc:Fallback>
      <p:transition advTm="376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9" y="116632"/>
            <a:ext cx="8762761" cy="6741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矩形 2"/>
          <p:cNvSpPr/>
          <p:nvPr/>
        </p:nvSpPr>
        <p:spPr>
          <a:xfrm>
            <a:off x="-612576" y="764213"/>
            <a:ext cx="1094521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                    Slept in all my clothes like I didn't care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1322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460">
        <p:wipe/>
      </p:transition>
    </mc:Choice>
    <mc:Fallback>
      <p:transition advTm="246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9143999" cy="44371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132856" y="1054475"/>
            <a:ext cx="12889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                                                    </a:t>
            </a:r>
            <a:r>
              <a:rPr lang="en-US" altLang="zh-C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Hopped into a cab, take me anywhere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2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60">
        <p:split orient="vert"/>
      </p:transition>
    </mc:Choice>
    <mc:Fallback>
      <p:transition advTm="37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1" y="268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580112" y="1277272"/>
            <a:ext cx="356134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dirty="0" smtClean="0"/>
              <a:t>I'm in if you're down</a:t>
            </a:r>
          </a:p>
          <a:p>
            <a:r>
              <a:rPr lang="en-US" altLang="zh-CN" sz="4000" dirty="0" smtClean="0"/>
              <a:t> to get down tonight</a:t>
            </a:r>
            <a:endParaRPr lang="zh-CN" altLang="en-US" sz="4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2"/>
            <a:ext cx="5580112" cy="68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Tm="3750">
        <p:push dir="u"/>
      </p:transition>
    </mc:Choice>
    <mc:Fallback>
      <p:transition advTm="375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254</Words>
  <Application>Microsoft Office PowerPoint</Application>
  <PresentationFormat>全屏显示(4:3)</PresentationFormat>
  <Paragraphs>39</Paragraphs>
  <Slides>22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主题​​</vt:lpstr>
      <vt:lpstr>PEP  U3L2 Party Song：Good time      Singer: Carly Rae Jepsen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Windows 用户</cp:lastModifiedBy>
  <cp:revision>24</cp:revision>
  <dcterms:created xsi:type="dcterms:W3CDTF">2018-08-28T05:45:42Z</dcterms:created>
  <dcterms:modified xsi:type="dcterms:W3CDTF">2018-08-28T12:17:09Z</dcterms:modified>
</cp:coreProperties>
</file>