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7" r:id="rId5"/>
    <p:sldId id="259" r:id="rId6"/>
    <p:sldId id="261" r:id="rId7"/>
    <p:sldId id="260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2204" y="-10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41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7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2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68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4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93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8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78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4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84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55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448C-9B5C-4776-916A-6BA8922A6CC9}" type="datetimeFigureOut">
              <a:rPr lang="zh-CN" altLang="en-US" smtClean="0"/>
              <a:t>2018/8/26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2BB4-F218-4723-8610-0BA9025E4C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58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2\Desktop\平安夜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y Gilman - Silent Night (Album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-92546"/>
            <a:ext cx="694432" cy="52082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0" y="-35590"/>
            <a:ext cx="9141908" cy="5179089"/>
            <a:chOff x="-8388454" y="-29646"/>
            <a:chExt cx="17975101" cy="4744728"/>
          </a:xfrm>
        </p:grpSpPr>
        <p:sp>
          <p:nvSpPr>
            <p:cNvPr id="7" name="矩形 6"/>
            <p:cNvSpPr/>
            <p:nvPr/>
          </p:nvSpPr>
          <p:spPr>
            <a:xfrm>
              <a:off x="-8388454" y="-29646"/>
              <a:ext cx="17975101" cy="47447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711" y="2959"/>
              <a:ext cx="9033967" cy="17340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北师大</a:t>
              </a:r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U3L1, </a:t>
              </a:r>
              <a:r>
                <a:rPr lang="en-US" altLang="zh-CN" sz="2400" b="1" dirty="0" smtClean="0">
                  <a:solidFill>
                    <a:schemeClr val="accent1">
                      <a:lumMod val="75000"/>
                    </a:schemeClr>
                  </a:solidFill>
                  <a:latin typeface="Book Antiqua" panose="02040602050305030304" pitchFamily="18" charset="0"/>
                </a:rPr>
                <a:t>Festival</a:t>
              </a:r>
            </a:p>
            <a:p>
              <a:pPr>
                <a:lnSpc>
                  <a:spcPct val="150000"/>
                </a:lnSpc>
              </a:pPr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Song</a:t>
              </a:r>
              <a:r>
                <a:rPr lang="zh-CN" altLang="en-US" dirty="0" smtClean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：</a:t>
              </a:r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Silent night</a:t>
              </a:r>
              <a:endParaRPr lang="zh-CN" altLang="zh-CN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Editor: </a:t>
              </a:r>
              <a:r>
                <a:rPr lang="zh-CN" altLang="en-US" dirty="0" smtClean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柳丽莉</a:t>
              </a:r>
              <a:endParaRPr lang="zh-CN" altLang="zh-CN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单位：</a:t>
              </a:r>
              <a:r>
                <a:rPr lang="zh-CN" altLang="zh-CN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华南</a:t>
              </a:r>
              <a:r>
                <a:rPr lang="zh-CN" altLang="zh-CN" dirty="0" smtClean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师范大学</a:t>
              </a:r>
              <a:endParaRPr lang="zh-CN" altLang="zh-CN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16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/>
      </p:transition>
    </mc:Choice>
    <mc:Fallback>
      <p:transition spd="slow" advClick="0" advTm="7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2\Desktop\降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96" y="8789"/>
            <a:ext cx="913285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5138" y="339502"/>
            <a:ext cx="9179138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-35138" y="483518"/>
            <a:ext cx="917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Son of God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4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/>
      </p:transition>
    </mc:Choice>
    <mc:Fallback>
      <p:transition spd="slow" advClick="0" advTm="4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sus2\Desktop\耶稣诞生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0" y="0"/>
            <a:ext cx="91584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35138" y="339502"/>
            <a:ext cx="9179138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87824" y="48351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Lucida Calligraphy" panose="03010101010101010101" pitchFamily="66" charset="0"/>
              </a:rPr>
              <a:t>love's pure light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8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/>
      </p:transition>
    </mc:Choice>
    <mc:Fallback>
      <p:transition spd="slow" advClick="0" advTm="4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138" y="4978"/>
            <a:ext cx="9204804" cy="51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5138" y="339502"/>
            <a:ext cx="9204804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91680" y="48351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Lucida Calligraphy" panose="03010101010101010101" pitchFamily="66" charset="0"/>
              </a:rPr>
              <a:t>Radiant beams from thy holy face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4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/>
      </p:transition>
    </mc:Choice>
    <mc:Fallback>
      <p:transition spd="slow" advClick="0" advTm="6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2\Desktop\救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8"/>
            <a:ext cx="9144000" cy="51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5138" y="411510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91680" y="612725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With the dawn of redeeming grace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2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/>
      </p:transition>
    </mc:Choice>
    <mc:Fallback>
      <p:transition spd="slow" advClick="0" advTm="6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2\Desktop\耶稣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5138" y="339502"/>
            <a:ext cx="9179138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91680" y="48351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Christ, the Savior is born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2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/>
      </p:transition>
    </mc:Choice>
    <mc:Fallback>
      <p:transition spd="slow" advClick="0" advTm="7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2\Desktop\牧羊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6512" y="339502"/>
            <a:ext cx="9180512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835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Christ, the Savior is born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7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/>
      </p:transition>
    </mc:Choice>
    <mc:Fallback>
      <p:transition spd="slow" advClick="0" advTm="8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6512" y="339502"/>
            <a:ext cx="9180512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91680" y="48351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Christ, the Savior is born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3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2000">
        <p:split/>
      </p:transition>
    </mc:Choice>
    <mc:Fallback>
      <p:transition spd="slow" advClick="0" advTm="12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asus2\Desktop\日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554"/>
            <a:ext cx="9357742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-164554"/>
            <a:ext cx="9357742" cy="530805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44030" y="3638595"/>
            <a:ext cx="46085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6000" u="sng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Thank you</a:t>
            </a:r>
            <a:endParaRPr lang="zh-CN" altLang="en-US" sz="6000" u="sng" dirty="0">
              <a:solidFill>
                <a:prstClr val="black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6" name="Picture 2" descr="https://tse1.mm.bing.net/th?id=OIP.tDB8PWxnWoG9VH6DyJzCJwHaHa&amp;pid=Ap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5325">
            <a:off x="4171039" y="2489472"/>
            <a:ext cx="1015663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2\Desktop\夜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20" y="-3436"/>
            <a:ext cx="938402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170065" y="426010"/>
            <a:ext cx="938402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-170065" y="627225"/>
            <a:ext cx="9384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Silent night, holy night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0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100">
        <p:split/>
      </p:transition>
    </mc:Choice>
    <mc:Fallback>
      <p:transition spd="slow" advClick="0" advTm="61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2\Desktop\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24"/>
            <a:ext cx="9144000" cy="51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395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407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All is calm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4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/>
      </p:transition>
    </mc:Choice>
    <mc:Fallback>
      <p:transition spd="slow" advClick="0" advTm="5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2\Desktop\夜景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10"/>
            <a:ext cx="9144000" cy="51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3395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4071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All </a:t>
            </a:r>
            <a:r>
              <a:rPr lang="en-US" altLang="zh-CN" sz="2400" dirty="0" smtClean="0">
                <a:latin typeface="Lucida Calligraphy" panose="03010101010101010101" pitchFamily="66" charset="0"/>
              </a:rPr>
              <a:t>is bright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8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/>
      </p:transition>
    </mc:Choice>
    <mc:Fallback>
      <p:transition spd="slow" advClick="0" advTm="2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us2\Desktop\圣母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75" y="1206"/>
            <a:ext cx="9179137" cy="51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35138" y="3395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-70275" y="528369"/>
            <a:ext cx="917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Round yon virgin mother and child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3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split/>
      </p:transition>
    </mc:Choice>
    <mc:Fallback>
      <p:transition spd="slow" advClick="0" advTm="7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2\Desktop\抱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 bwMode="auto">
          <a:xfrm>
            <a:off x="0" y="6598"/>
            <a:ext cx="9144000" cy="51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5138" y="3395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-35138" y="528368"/>
            <a:ext cx="912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Holy infant so tender and mild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6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/>
      </p:transition>
    </mc:Choice>
    <mc:Fallback>
      <p:transition spd="slow" advClick="0" advTm="8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2\Desktop\圣母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5138" y="3395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-35138" y="528368"/>
            <a:ext cx="912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Sleep in heavenly peace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2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/>
      </p:transition>
    </mc:Choice>
    <mc:Fallback>
      <p:transition spd="slow" advClick="0" advTm="8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2\Desktop\光环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5138" y="3395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-35138" y="528368"/>
            <a:ext cx="912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Sleep in heavenly peace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9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/>
      </p:transition>
    </mc:Choice>
    <mc:Fallback>
      <p:transition spd="slow" advClick="0" advTm="8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559" y="0"/>
            <a:ext cx="91431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-35138" y="339502"/>
            <a:ext cx="9144000" cy="86409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-108520" y="528368"/>
            <a:ext cx="919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Lucida Calligraphy" panose="03010101010101010101" pitchFamily="66" charset="0"/>
              </a:rPr>
              <a:t>Silent night, holy night</a:t>
            </a:r>
            <a:endParaRPr lang="zh-CN" altLang="en-US" sz="24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4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/>
      </p:transition>
    </mc:Choice>
    <mc:Fallback>
      <p:transition spd="slow" advClick="0" advTm="5000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90</Words>
  <Application>Microsoft Office PowerPoint</Application>
  <PresentationFormat>全屏显示(16:9)</PresentationFormat>
  <Paragraphs>20</Paragraphs>
  <Slides>17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asus2</dc:creator>
  <cp:lastModifiedBy>asus2</cp:lastModifiedBy>
  <cp:revision>15</cp:revision>
  <dcterms:created xsi:type="dcterms:W3CDTF">2018-08-26T07:28:02Z</dcterms:created>
  <dcterms:modified xsi:type="dcterms:W3CDTF">2018-08-26T10:16:29Z</dcterms:modified>
</cp:coreProperties>
</file>