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5"/>
  </p:notesMasterIdLst>
  <p:sldIdLst>
    <p:sldId id="271" r:id="rId3"/>
    <p:sldId id="256" r:id="rId4"/>
    <p:sldId id="258" r:id="rId6"/>
    <p:sldId id="259" r:id="rId7"/>
    <p:sldId id="25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302" r:id="rId22"/>
    <p:sldId id="303" r:id="rId23"/>
    <p:sldId id="304" r:id="rId24"/>
    <p:sldId id="274" r:id="rId25"/>
    <p:sldId id="275" r:id="rId26"/>
    <p:sldId id="277" r:id="rId27"/>
    <p:sldId id="278" r:id="rId28"/>
    <p:sldId id="279" r:id="rId29"/>
    <p:sldId id="280" r:id="rId30"/>
    <p:sldId id="282" r:id="rId31"/>
    <p:sldId id="283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>
                <a:lumMod val="65000"/>
                <a:lumOff val="35000"/>
              </a:schemeClr>
            </a:gs>
            <a:gs pos="43000">
              <a:schemeClr val="tx1">
                <a:lumMod val="75000"/>
                <a:lumOff val="25000"/>
              </a:schemeClr>
            </a:gs>
            <a:gs pos="7400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3575720" y="1944013"/>
            <a:ext cx="50405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Tekton Pro" pitchFamily="34" charset="0"/>
              </a:rPr>
              <a:t>U2L4</a:t>
            </a:r>
            <a:r>
              <a:rPr lang="zh-CN" altLang="en-US" sz="2800" dirty="0" smtClean="0">
                <a:solidFill>
                  <a:schemeClr val="bg1"/>
                </a:solidFill>
                <a:latin typeface="Tekton Pro" pitchFamily="34" charset="0"/>
              </a:rPr>
              <a:t>：</a:t>
            </a:r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itchFamily="34" charset="0"/>
              </a:rPr>
              <a:t>Superhero</a:t>
            </a:r>
            <a:endParaRPr lang="en-US" altLang="zh-CN" sz="2800" dirty="0" smtClean="0">
              <a:solidFill>
                <a:schemeClr val="accent4">
                  <a:lumMod val="75000"/>
                </a:schemeClr>
              </a:solidFill>
              <a:latin typeface="Tekton Pro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Tekton Pro" pitchFamily="34" charset="0"/>
              </a:rPr>
              <a:t>Song</a:t>
            </a:r>
            <a:r>
              <a:rPr lang="zh-CN" altLang="en-US" sz="2800" dirty="0" smtClean="0">
                <a:solidFill>
                  <a:schemeClr val="bg1"/>
                </a:solidFill>
                <a:latin typeface="Tekton Pro" pitchFamily="34" charset="0"/>
              </a:rPr>
              <a:t>：</a:t>
            </a:r>
            <a:r>
              <a:rPr lang="en-US" altLang="zh-CN" sz="2800" dirty="0" smtClean="0">
                <a:latin typeface="Tekton Pro" pitchFamily="34" charset="0"/>
              </a:rPr>
              <a:t> </a:t>
            </a:r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itchFamily="34" charset="0"/>
              </a:rPr>
              <a:t>Superhero</a:t>
            </a:r>
            <a:endParaRPr lang="en-US" altLang="zh-CN" sz="2800" dirty="0" smtClean="0">
              <a:solidFill>
                <a:schemeClr val="accent4">
                  <a:lumMod val="75000"/>
                </a:schemeClr>
              </a:solidFill>
              <a:latin typeface="Tekton Pro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Tekton Pro" pitchFamily="34" charset="0"/>
              </a:rPr>
              <a:t>Singer</a:t>
            </a:r>
            <a:r>
              <a:rPr lang="zh-CN" altLang="en-US" sz="2800" dirty="0" smtClean="0">
                <a:solidFill>
                  <a:schemeClr val="bg1"/>
                </a:solidFill>
                <a:latin typeface="Tekton Pro" pitchFamily="34" charset="0"/>
              </a:rPr>
              <a:t>：</a:t>
            </a:r>
            <a:r>
              <a:rPr lang="en-US" altLang="zh-CN" sz="2800" dirty="0" smtClean="0">
                <a:latin typeface="Tekton Pro" pitchFamily="34" charset="0"/>
              </a:rPr>
              <a:t> </a:t>
            </a:r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itchFamily="34" charset="0"/>
              </a:rPr>
              <a:t>Simon Curtis</a:t>
            </a:r>
            <a:endParaRPr lang="en-US" altLang="zh-CN" sz="2800" dirty="0" smtClean="0">
              <a:solidFill>
                <a:schemeClr val="accent4">
                  <a:lumMod val="60000"/>
                  <a:lumOff val="40000"/>
                </a:schemeClr>
              </a:solidFill>
              <a:latin typeface="Tekton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4204" y="5178152"/>
            <a:ext cx="2723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MingLiU_HKSCS-ExtB" panose="02020500000000000000" charset="-120"/>
                <a:ea typeface="MingLiU_HKSCS-ExtB" panose="02020500000000000000" charset="-120"/>
              </a:rPr>
              <a:t>作者：章宇熙</a:t>
            </a:r>
            <a:endParaRPr lang="en-US" altLang="zh-CN" sz="2000" dirty="0" smtClean="0">
              <a:solidFill>
                <a:schemeClr val="bg1"/>
              </a:solidFill>
              <a:latin typeface="MingLiU_HKSCS-ExtB" panose="02020500000000000000" charset="-120"/>
              <a:ea typeface="MingLiU_HKSCS-ExtB" panose="02020500000000000000" charset="-120"/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MingLiU_HKSCS-ExtB" panose="02020500000000000000" charset="-120"/>
                <a:ea typeface="MingLiU_HKSCS-ExtB" panose="02020500000000000000" charset="-120"/>
              </a:rPr>
              <a:t>单位：华南师范大学</a:t>
            </a:r>
            <a:endParaRPr lang="zh-CN" altLang="en-US" sz="2000" dirty="0" smtClean="0">
              <a:solidFill>
                <a:schemeClr val="bg1"/>
              </a:solidFill>
              <a:latin typeface="MingLiU_HKSCS-ExtB" panose="02020500000000000000" charset="-120"/>
              <a:ea typeface="MingLiU_HKSCS-ExtB" panose="02020500000000000000" charset="-120"/>
            </a:endParaRPr>
          </a:p>
        </p:txBody>
      </p:sp>
      <p:pic>
        <p:nvPicPr>
          <p:cNvPr id="4" name="Simon Curtis - Superhero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5425" y="-692150"/>
            <a:ext cx="619125" cy="619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6350"/>
            <a:ext cx="12201525" cy="68668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985511" y="3315335"/>
            <a:ext cx="610616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superhero' superhero' superhero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Anybody could be ······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-12700"/>
            <a:ext cx="12218035" cy="68827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3236" y="5683250"/>
            <a:ext cx="8566785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Rip it off' show the symbol on your chest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Say c'mon and show the world who you really are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3175"/>
            <a:ext cx="12194540" cy="68541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85081" y="5339715"/>
            <a:ext cx="698119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It's not enough to be better than the rest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Gotta take it to the top'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Make yourself a superstar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-2540"/>
            <a:ext cx="12205335" cy="68624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10586" y="4819015"/>
            <a:ext cx="799211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You don't need them to believe in you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Get your mission on lock and see 'em through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-11430"/>
            <a:ext cx="12202160" cy="68726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3236" y="5683250"/>
            <a:ext cx="8071485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You've got all the power you need in you' 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power you need in you' power you need in you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4605"/>
            <a:ext cx="12231370" cy="68929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7176" y="260350"/>
            <a:ext cx="650875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 can change the whole world' 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gonna take it over' gonna start it over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know that we could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9050"/>
            <a:ext cx="12182475" cy="68941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63161" y="3089910"/>
            <a:ext cx="707517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new beginning' fighting 'til the winning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Tell me that you're in it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wanna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270"/>
            <a:ext cx="12178030" cy="68541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3236" y="5683250"/>
            <a:ext cx="610616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superhero' superhero' superhero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wanna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-6350"/>
            <a:ext cx="12208510" cy="68707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6071" y="299720"/>
            <a:ext cx="610616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superhero' superhero' superhero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Anybody could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685" y="-6350"/>
            <a:ext cx="12213590" cy="68611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9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13335"/>
            <a:ext cx="12188190" cy="68700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9273" y="5648325"/>
            <a:ext cx="295973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Oops——</a:t>
            </a:r>
            <a:endParaRPr lang="en-US" altLang="zh-CN" sz="4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9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6350"/>
            <a:ext cx="12201525" cy="68668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6350"/>
            <a:ext cx="12201525" cy="68668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591811" y="5353685"/>
            <a:ext cx="650875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 can change the whole world' 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gonna take it over' gonna start it over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know that we could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-12700"/>
            <a:ext cx="12218035" cy="68827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6076" y="348615"/>
            <a:ext cx="707517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new beginning' fighting 'til the winning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Tell me that you're in it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wanna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-2540"/>
            <a:ext cx="12205335" cy="68624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35981" y="476250"/>
            <a:ext cx="610616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superhero' superhero' superhero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wanna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-11430"/>
            <a:ext cx="12202160" cy="68726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35981" y="5771515"/>
            <a:ext cx="610616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superhero' superhero' superhero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Anybody could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4605"/>
            <a:ext cx="12231370" cy="6892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7806" y="211455"/>
            <a:ext cx="650875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 can change the whole world' 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gonna take it over' gonna start it over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know that we could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9050"/>
            <a:ext cx="12182475" cy="68941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07256" y="2952115"/>
            <a:ext cx="707517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new beginning' fighting 'til the winning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Tell me that you're in it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wanna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270"/>
            <a:ext cx="12178030" cy="68541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3236" y="5683250"/>
            <a:ext cx="610616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superhero' superhero' superhero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wanna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6350"/>
            <a:ext cx="12201525" cy="68668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3236" y="5683250"/>
            <a:ext cx="610616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superhero' superhero' superhero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Anybody could be ··· ···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-6985"/>
            <a:ext cx="12205970" cy="68656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3236" y="5683250"/>
            <a:ext cx="8296275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Stand up' everybody's lookin' love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Say c'mon' c'mon' c'mon we're gonna get it now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-6985"/>
            <a:ext cx="12197080" cy="68707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9066" y="142240"/>
            <a:ext cx="7684135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Hands up if you're ready for a fight' say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C'mon' c'mon' c'mon we're gonna win it now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270"/>
            <a:ext cx="12178030" cy="68541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8756" y="5712460"/>
            <a:ext cx="583311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 don't need you to believe in me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 know how to change my destiny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6350"/>
            <a:ext cx="12208510" cy="68707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8281" y="142240"/>
            <a:ext cx="6682105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Same down but we are the hisotry' 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 are the history' we are the history...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685" y="-6350"/>
            <a:ext cx="12213590" cy="68611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493386" y="161925"/>
            <a:ext cx="650875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 can change the whole world' 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gonna take it over' gonna start it over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know that we could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73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9071" y="132715"/>
            <a:ext cx="707517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new beginning' fighting 'til the winning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Tell me that you're in it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wanna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6350"/>
            <a:ext cx="12201525" cy="68668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935981" y="5761990"/>
            <a:ext cx="610616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superhero' superhero' superhero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l"/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Don't you wanna be</a:t>
            </a:r>
            <a:endParaRPr lang="en-US" altLang="zh-CN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1878</Words>
  <Application>WPS 演示</Application>
  <PresentationFormat>宽屏</PresentationFormat>
  <Paragraphs>90</Paragraphs>
  <Slides>29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Arial</vt:lpstr>
      <vt:lpstr>宋体</vt:lpstr>
      <vt:lpstr>Wingdings</vt:lpstr>
      <vt:lpstr>黑体</vt:lpstr>
      <vt:lpstr>Tekton Pro</vt:lpstr>
      <vt:lpstr>MingLiU_HKSCS-ExtB</vt:lpstr>
      <vt:lpstr>Calibri</vt:lpstr>
      <vt:lpstr>微软雅黑</vt:lpstr>
      <vt:lpstr>Segoe Print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歪阿歪-</cp:lastModifiedBy>
  <cp:revision>5</cp:revision>
  <dcterms:created xsi:type="dcterms:W3CDTF">2018-03-01T02:03:00Z</dcterms:created>
  <dcterms:modified xsi:type="dcterms:W3CDTF">2018-08-31T12:04:01Z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