
<file path=[Content_Types].xml><?xml version="1.0" encoding="utf-8"?>
<Types xmlns="http://schemas.openxmlformats.org/package/2006/content-types">
  <Default Extension="jpeg" ContentType="image/j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64" r:id="rId3"/>
    <p:sldId id="256" r:id="rId5"/>
    <p:sldId id="257" r:id="rId6"/>
    <p:sldId id="258" r:id="rId7"/>
    <p:sldId id="259" r:id="rId8"/>
    <p:sldId id="262" r:id="rId9"/>
    <p:sldId id="263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5" r:id="rId38"/>
    <p:sldId id="294" r:id="rId39"/>
    <p:sldId id="293" r:id="rId40"/>
    <p:sldId id="301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microsoft.com/office/2007/relationships/media" Target="../media/media1.m4a"/><Relationship Id="rId3" Type="http://schemas.openxmlformats.org/officeDocument/2006/relationships/audio" Target="../media/media1.m4a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image" Target="../media/image2.jpeg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3" Type="http://schemas.openxmlformats.org/officeDocument/2006/relationships/image" Target="../media/image3.jpe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.xml"/><Relationship Id="rId2" Type="http://schemas.openxmlformats.org/officeDocument/2006/relationships/image" Target="../media/image4.jpeg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5.xml"/><Relationship Id="rId2" Type="http://schemas.openxmlformats.org/officeDocument/2006/relationships/image" Target="../media/image5.jpeg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7.xml"/><Relationship Id="rId2" Type="http://schemas.openxmlformats.org/officeDocument/2006/relationships/image" Target="../media/image6.jpeg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7.jpeg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8.jpeg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9.jpeg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45260" y="643890"/>
            <a:ext cx="9144000" cy="3327400"/>
          </a:xfrm>
        </p:spPr>
        <p:txBody>
          <a:bodyPr>
            <a:normAutofit/>
          </a:bodyPr>
          <a:lstStyle/>
          <a:p>
            <a:r>
              <a:rPr lang="en-US" altLang="zh-CN" sz="5400" dirty="0" smtClean="0">
                <a:latin typeface="Tekton Pro" pitchFamily="34" charset="0"/>
                <a:sym typeface="+mn-ea"/>
              </a:rPr>
              <a:t>PEP</a:t>
            </a:r>
            <a:r>
              <a:rPr lang="zh-CN" altLang="en-US" sz="5400" dirty="0">
                <a:latin typeface="Tekton Pro" pitchFamily="34" charset="0"/>
                <a:sym typeface="+mn-ea"/>
              </a:rPr>
              <a:t> </a:t>
            </a:r>
            <a:r>
              <a:rPr lang="en-US" altLang="zh-CN" sz="5400" dirty="0">
                <a:latin typeface="Tekton Pro" pitchFamily="34" charset="0"/>
                <a:sym typeface="+mn-ea"/>
              </a:rPr>
              <a:t>U2L3</a:t>
            </a:r>
            <a:r>
              <a:rPr lang="zh-CN" altLang="en-US" sz="5400" dirty="0" smtClean="0">
                <a:latin typeface="Tekton Pro" pitchFamily="34" charset="0"/>
                <a:sym typeface="+mn-ea"/>
              </a:rPr>
              <a:t>：</a:t>
            </a:r>
            <a:r>
              <a:rPr lang="en-US" altLang="zh-CN" sz="5400" dirty="0" smtClean="0">
                <a:solidFill>
                  <a:srgbClr val="FF0000"/>
                </a:solidFill>
                <a:latin typeface="Tekton Pro" pitchFamily="34" charset="0"/>
                <a:sym typeface="+mn-ea"/>
              </a:rPr>
              <a:t>Sports Star</a:t>
            </a:r>
            <a:br>
              <a:rPr lang="en-US" altLang="zh-CN" sz="5400" dirty="0" smtClean="0">
                <a:solidFill>
                  <a:schemeClr val="accent4">
                    <a:lumMod val="75000"/>
                  </a:schemeClr>
                </a:solidFill>
                <a:latin typeface="Tekton Pro" pitchFamily="34" charset="0"/>
              </a:rPr>
            </a:br>
            <a:r>
              <a:rPr lang="en-US" altLang="zh-CN" sz="5400" dirty="0" smtClean="0">
                <a:latin typeface="Tekton Pro" pitchFamily="34" charset="0"/>
                <a:sym typeface="+mn-ea"/>
              </a:rPr>
              <a:t>Song: </a:t>
            </a:r>
            <a:r>
              <a:rPr lang="en-US" altLang="zh-CN" sz="5400" dirty="0" smtClean="0">
                <a:solidFill>
                  <a:srgbClr val="FF0000"/>
                </a:solidFill>
                <a:latin typeface="Tekton Pro" pitchFamily="34" charset="0"/>
                <a:sym typeface="+mn-ea"/>
              </a:rPr>
              <a:t>Rise</a:t>
            </a:r>
            <a:br>
              <a:rPr lang="en-US" altLang="zh-CN" sz="5400" dirty="0" smtClean="0">
                <a:solidFill>
                  <a:srgbClr val="FF0000"/>
                </a:solidFill>
                <a:latin typeface="Tekton Pro" pitchFamily="34" charset="0"/>
              </a:rPr>
            </a:br>
            <a:r>
              <a:rPr lang="en-US" altLang="zh-CN" sz="5400" dirty="0" smtClean="0">
                <a:latin typeface="Tekton Pro" pitchFamily="34" charset="0"/>
                <a:sym typeface="+mn-ea"/>
              </a:rPr>
              <a:t>Singer: </a:t>
            </a:r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  <a:latin typeface="Tekton Pro" pitchFamily="34" charset="0"/>
                <a:sym typeface="+mn-ea"/>
              </a:rPr>
              <a:t>Katy Perry</a:t>
            </a:r>
            <a:endParaRPr 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4470718"/>
            <a:ext cx="9144000" cy="1655762"/>
          </a:xfrm>
        </p:spPr>
        <p:txBody>
          <a:bodyPr/>
          <a:lstStyle/>
          <a:p>
            <a:r>
              <a:rPr lang="zh-CN" altLang="en-US" sz="2800" dirty="0"/>
              <a:t>作者：黄春丽</a:t>
            </a:r>
            <a:endParaRPr lang="zh-CN" altLang="en-US" sz="2800" dirty="0"/>
          </a:p>
          <a:p>
            <a:r>
              <a:rPr lang="zh-CN" altLang="en-US" sz="2800" dirty="0"/>
              <a:t>单位：华南师范大学</a:t>
            </a:r>
            <a:endParaRPr lang="zh-CN" altLang="en-US" sz="2800" dirty="0"/>
          </a:p>
        </p:txBody>
      </p:sp>
      <p:pic>
        <p:nvPicPr>
          <p:cNvPr id="3" name="01+Ris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280" y="775970"/>
            <a:ext cx="619125" cy="619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Tm="4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55" y="273050"/>
            <a:ext cx="10515600" cy="1325563"/>
          </a:xfrm>
        </p:spPr>
        <p:txBody>
          <a:bodyPr/>
          <a:p>
            <a:r>
              <a:rPr lang="zh-CN" altLang="en-US" sz="6000">
                <a:solidFill>
                  <a:srgbClr val="FF0000"/>
                </a:solidFill>
              </a:rPr>
              <a:t>Victory</a:t>
            </a:r>
            <a:r>
              <a:rPr lang="zh-CN" altLang="en-US" sz="6000"/>
              <a:t> is in my veins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79892_286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610" y="1497965"/>
            <a:ext cx="7515860" cy="500697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135620" y="1598930"/>
            <a:ext cx="4547235" cy="2155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I know it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623300" y="3976370"/>
            <a:ext cx="37604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dirty="0">
                <a:sym typeface="+mn-ea"/>
              </a:rPr>
              <a:t>I know it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 advTm="4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290" y="273050"/>
            <a:ext cx="10515600" cy="1325563"/>
          </a:xfrm>
        </p:spPr>
        <p:txBody>
          <a:bodyPr>
            <a:normAutofit/>
          </a:bodyPr>
          <a:p>
            <a:r>
              <a:rPr lang="zh-CN" altLang="en-US" sz="6000"/>
              <a:t>And I will not negotiate</a:t>
            </a:r>
            <a:r>
              <a:rPr lang="en-US" altLang="zh-CN" sz="6000"/>
              <a:t> </a:t>
            </a:r>
            <a:endParaRPr lang="en-US" altLang="zh-CN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83408_1530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365" y="1825625"/>
            <a:ext cx="7054215" cy="439674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978775" y="1598930"/>
            <a:ext cx="4547235" cy="2155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ym typeface="+mn-ea"/>
              </a:rPr>
              <a:t>I'll fight it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372475" y="3944620"/>
            <a:ext cx="37604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ym typeface="+mn-ea"/>
              </a:rPr>
              <a:t>I'll fight it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 advTm="4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00" y="2286635"/>
            <a:ext cx="10515600" cy="1325563"/>
          </a:xfrm>
        </p:spPr>
        <p:txBody>
          <a:bodyPr/>
          <a:p>
            <a:r>
              <a:rPr lang="zh-CN" altLang="en-US" sz="5400"/>
              <a:t>I will transform</a:t>
            </a:r>
            <a:endParaRPr lang="zh-CN" altLang="en-US" sz="5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83384_6483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7580" y="-161290"/>
            <a:ext cx="7383780" cy="7181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576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6000"/>
              <a:t>When, when the fire's at my feet again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901936_8780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983105"/>
            <a:ext cx="6778625" cy="46024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89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9245" y="-42545"/>
            <a:ext cx="12875260" cy="2015490"/>
          </a:xfrm>
        </p:spPr>
        <p:txBody>
          <a:bodyPr>
            <a:normAutofit/>
          </a:bodyPr>
          <a:p>
            <a:r>
              <a:rPr lang="zh-CN" altLang="en-US" sz="6000"/>
              <a:t>And the vultures all start circling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83405_2867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69060"/>
            <a:ext cx="8808720" cy="5934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734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81095" y="101600"/>
            <a:ext cx="10515600" cy="1325563"/>
          </a:xfrm>
        </p:spPr>
        <p:txBody>
          <a:bodyPr/>
          <a:p>
            <a:r>
              <a:rPr lang="zh-CN" altLang="en-US" sz="6000"/>
              <a:t>They're whispering</a:t>
            </a:r>
            <a:r>
              <a:rPr lang="en-US" altLang="zh-CN" sz="6000"/>
              <a:t>,</a:t>
            </a:r>
            <a:endParaRPr lang="en-US" altLang="zh-CN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89505" y="1427480"/>
            <a:ext cx="10515600" cy="4351338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" descr="17231345_980x1200_2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8680" y="1098550"/>
            <a:ext cx="9150985" cy="60877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9855" y="1427480"/>
            <a:ext cx="3571240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ym typeface="+mn-ea"/>
              </a:rPr>
              <a:t>you</a:t>
            </a:r>
            <a:endParaRPr lang="zh-CN" altLang="en-US" sz="6600">
              <a:sym typeface="+mn-ea"/>
            </a:endParaRPr>
          </a:p>
          <a:p>
            <a:r>
              <a:rPr lang="en-US" altLang="zh-CN" sz="6600">
                <a:sym typeface="+mn-ea"/>
              </a:rPr>
              <a:t>a</a:t>
            </a:r>
            <a:r>
              <a:rPr lang="zh-CN" altLang="en-US" sz="6600">
                <a:sym typeface="+mn-ea"/>
              </a:rPr>
              <a:t>re </a:t>
            </a:r>
            <a:endParaRPr lang="zh-CN" altLang="en-US" sz="6600">
              <a:sym typeface="+mn-ea"/>
            </a:endParaRPr>
          </a:p>
          <a:p>
            <a:r>
              <a:rPr lang="zh-CN" altLang="en-US" sz="6600">
                <a:sym typeface="+mn-ea"/>
              </a:rPr>
              <a:t>out </a:t>
            </a:r>
            <a:endParaRPr lang="zh-CN" altLang="en-US" sz="6600">
              <a:sym typeface="+mn-ea"/>
            </a:endParaRPr>
          </a:p>
          <a:p>
            <a:r>
              <a:rPr lang="zh-CN" altLang="en-US" sz="6600">
                <a:sym typeface="+mn-ea"/>
              </a:rPr>
              <a:t>of </a:t>
            </a:r>
            <a:endParaRPr lang="zh-CN" altLang="en-US" sz="6600">
              <a:sym typeface="+mn-ea"/>
            </a:endParaRPr>
          </a:p>
          <a:p>
            <a:r>
              <a:rPr lang="zh-CN" altLang="en-US" sz="6600">
                <a:sym typeface="+mn-ea"/>
              </a:rPr>
              <a:t>time</a:t>
            </a:r>
            <a:endParaRPr lang="zh-CN" altLang="en-US" sz="6600"/>
          </a:p>
        </p:txBody>
      </p:sp>
    </p:spTree>
    <p:custDataLst>
      <p:tags r:id="rId2"/>
    </p:custDataLst>
  </p:cSld>
  <p:clrMapOvr>
    <a:masterClrMapping/>
  </p:clrMapOvr>
  <p:transition advTm="5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But still, I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4441_1900349_8621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055" y="1463040"/>
            <a:ext cx="7620635" cy="5076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39580" y="2601595"/>
            <a:ext cx="299339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rgbClr val="FF0000"/>
                </a:solidFill>
                <a:sym typeface="+mn-ea"/>
              </a:rPr>
              <a:t>rise</a:t>
            </a:r>
            <a:endParaRPr lang="zh-CN" altLang="en-US" sz="8800">
              <a:solidFill>
                <a:srgbClr val="FF0000"/>
              </a:solidFill>
            </a:endParaRPr>
          </a:p>
          <a:p>
            <a:endParaRPr lang="zh-CN" altLang="en-US" sz="88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4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11125"/>
            <a:ext cx="11219815" cy="1936750"/>
          </a:xfrm>
        </p:spPr>
        <p:txBody>
          <a:bodyPr>
            <a:noAutofit/>
          </a:bodyPr>
          <a:p>
            <a:r>
              <a:rPr lang="zh-CN" altLang="en-US" sz="6000"/>
              <a:t>This is no mistake, no accident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85806_9596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715" y="1263650"/>
            <a:ext cx="10058400" cy="67125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0960"/>
            <a:ext cx="10515600" cy="1325563"/>
          </a:xfrm>
        </p:spPr>
        <p:txBody>
          <a:bodyPr>
            <a:normAutofit/>
          </a:bodyPr>
          <a:p>
            <a:r>
              <a:rPr lang="zh-CN" altLang="en-US"/>
              <a:t>When you think the final end is in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92091_7770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131570"/>
            <a:ext cx="10058400" cy="67017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78900" y="2279015"/>
            <a:ext cx="22561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/>
              <a:t>think again</a:t>
            </a:r>
            <a:endParaRPr lang="en-US" altLang="zh-CN" sz="5400" b="1"/>
          </a:p>
        </p:txBody>
      </p:sp>
    </p:spTree>
    <p:custDataLst>
      <p:tags r:id="rId2"/>
    </p:custDataLst>
  </p:cSld>
  <p:clrMapOvr>
    <a:masterClrMapping/>
  </p:clrMapOvr>
  <p:transition advTm="7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07010"/>
            <a:ext cx="10515600" cy="1325563"/>
          </a:xfrm>
        </p:spPr>
        <p:txBody>
          <a:bodyPr/>
          <a:p>
            <a:r>
              <a:rPr lang="zh-CN" altLang="en-US"/>
              <a:t>Don't be surprised, I will still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4441_1899258_3279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120" y="1412240"/>
            <a:ext cx="10058400" cy="70091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76235" y="207010"/>
            <a:ext cx="23818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>
                <a:solidFill>
                  <a:srgbClr val="FF0000"/>
                </a:solidFill>
              </a:rPr>
              <a:t>RISE</a:t>
            </a:r>
            <a:endParaRPr lang="en-US" altLang="zh-CN" sz="60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6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630170" y="311150"/>
            <a:ext cx="9144000" cy="101092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I won't just survive</a:t>
            </a:r>
            <a:endParaRPr lang="zh-CN" altLang="en-US" dirty="0"/>
          </a:p>
        </p:txBody>
      </p:sp>
      <p:pic>
        <p:nvPicPr>
          <p:cNvPr id="4" name="图片 3" descr="79256_1879890_5798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5" y="1492885"/>
            <a:ext cx="7198360" cy="4789170"/>
          </a:xfrm>
          <a:prstGeom prst="rect">
            <a:avLst/>
          </a:prstGeom>
        </p:spPr>
      </p:pic>
      <p:sp>
        <p:nvSpPr>
          <p:cNvPr id="6" name="副标题 5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0540" y="870585"/>
            <a:ext cx="4313555" cy="4358640"/>
          </a:xfrm>
        </p:spPr>
        <p:txBody>
          <a:bodyPr>
            <a:normAutofit/>
          </a:bodyPr>
          <a:p>
            <a:r>
              <a:rPr lang="zh-CN" altLang="en-US" sz="7200"/>
              <a:t>I must stay conscious</a:t>
            </a:r>
            <a:endParaRPr lang="zh-CN" altLang="en-US" sz="7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4441_1895476_1280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00" y="71755"/>
            <a:ext cx="6698615" cy="67144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12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00" y="130175"/>
            <a:ext cx="12301855" cy="1795145"/>
          </a:xfrm>
        </p:spPr>
        <p:txBody>
          <a:bodyPr>
            <a:noAutofit/>
          </a:bodyPr>
          <a:p>
            <a:r>
              <a:rPr lang="zh-CN" altLang="en-US" sz="6600"/>
              <a:t>Through the menace and chaos</a:t>
            </a:r>
            <a:endParaRPr lang="zh-CN" altLang="en-US" sz="6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7148350_980x1200_2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0" y="1378585"/>
            <a:ext cx="6409055" cy="55016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547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3110" y="72390"/>
            <a:ext cx="10515600" cy="1325563"/>
          </a:xfrm>
        </p:spPr>
        <p:txBody>
          <a:bodyPr/>
          <a:p>
            <a:r>
              <a:rPr lang="zh-CN" altLang="en-US" sz="6000"/>
              <a:t>So I call on my angels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4441_1894688_6385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700" y="1200785"/>
            <a:ext cx="8965565" cy="5973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969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3725" y="365125"/>
            <a:ext cx="10515600" cy="1325563"/>
          </a:xfrm>
        </p:spPr>
        <p:txBody>
          <a:bodyPr/>
          <a:p>
            <a:r>
              <a:rPr lang="zh-CN" altLang="en-US" sz="5400"/>
              <a:t>They say...Oh ye of so little faith</a:t>
            </a:r>
            <a:endParaRPr lang="zh-CN" altLang="en-US" sz="5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4441_1895686_8985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725" y="1586865"/>
            <a:ext cx="6725920" cy="4829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84185" y="1825625"/>
            <a:ext cx="35032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Don't doubt it</a:t>
            </a:r>
            <a:r>
              <a:rPr lang="zh-CN" altLang="en-US" sz="5400"/>
              <a:t> </a:t>
            </a:r>
            <a:endParaRPr lang="zh-CN" altLang="en-US" sz="5400"/>
          </a:p>
        </p:txBody>
      </p:sp>
      <p:sp>
        <p:nvSpPr>
          <p:cNvPr id="7" name="文本框 6"/>
          <p:cNvSpPr txBox="1"/>
          <p:nvPr/>
        </p:nvSpPr>
        <p:spPr>
          <a:xfrm>
            <a:off x="8189595" y="4109085"/>
            <a:ext cx="32924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Don't doubt it</a:t>
            </a:r>
            <a:r>
              <a:rPr lang="zh-CN" altLang="en-US" sz="5400"/>
              <a:t> </a:t>
            </a:r>
            <a:endParaRPr lang="zh-CN" altLang="en-US" sz="5400"/>
          </a:p>
        </p:txBody>
      </p:sp>
    </p:spTree>
    <p:custDataLst>
      <p:tags r:id="rId2"/>
    </p:custDataLst>
  </p:cSld>
  <p:clrMapOvr>
    <a:masterClrMapping/>
  </p:clrMapOvr>
  <p:transition advTm="6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6045"/>
            <a:ext cx="10515600" cy="1325563"/>
          </a:xfrm>
        </p:spPr>
        <p:txBody>
          <a:bodyPr/>
          <a:p>
            <a:r>
              <a:rPr lang="zh-CN" altLang="en-US" sz="5400">
                <a:solidFill>
                  <a:srgbClr val="FF0000"/>
                </a:solidFill>
              </a:rPr>
              <a:t>Victory</a:t>
            </a:r>
            <a:r>
              <a:rPr lang="zh-CN" altLang="en-US" sz="5400"/>
              <a:t> is in your veins</a:t>
            </a:r>
            <a:endParaRPr lang="zh-CN" altLang="en-US" sz="5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83411_2993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1236345"/>
            <a:ext cx="8946515" cy="67017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3675" y="1927860"/>
            <a:ext cx="31127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You know it</a:t>
            </a:r>
            <a:r>
              <a:rPr lang="zh-CN" altLang="en-US" sz="4800"/>
              <a:t> </a:t>
            </a:r>
            <a:endParaRPr lang="zh-CN" altLang="en-US" sz="4800"/>
          </a:p>
        </p:txBody>
      </p:sp>
      <p:sp>
        <p:nvSpPr>
          <p:cNvPr id="6" name="文本框 5"/>
          <p:cNvSpPr txBox="1"/>
          <p:nvPr/>
        </p:nvSpPr>
        <p:spPr>
          <a:xfrm>
            <a:off x="9084310" y="3990975"/>
            <a:ext cx="3112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You know it</a:t>
            </a:r>
            <a:r>
              <a:rPr lang="zh-CN" altLang="en-US" sz="4800"/>
              <a:t> </a:t>
            </a:r>
            <a:endParaRPr lang="zh-CN" altLang="en-US" sz="4800"/>
          </a:p>
        </p:txBody>
      </p:sp>
    </p:spTree>
    <p:custDataLst>
      <p:tags r:id="rId2"/>
    </p:custDataLst>
  </p:cSld>
  <p:clrMapOvr>
    <a:masterClrMapping/>
  </p:clrMapOvr>
  <p:transition advTm="4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1325563"/>
          </a:xfrm>
        </p:spPr>
        <p:txBody>
          <a:bodyPr/>
          <a:p>
            <a:r>
              <a:rPr lang="zh-CN" altLang="en-US" sz="5400"/>
              <a:t>And you will not negotiate</a:t>
            </a:r>
            <a:endParaRPr lang="zh-CN" altLang="en-US" sz="5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4441_1896881_7485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30" y="1553845"/>
            <a:ext cx="8376285" cy="5753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89415" y="1949450"/>
            <a:ext cx="290258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Just fight it</a:t>
            </a:r>
            <a:r>
              <a:rPr lang="zh-CN" altLang="en-US" sz="4400"/>
              <a:t> </a:t>
            </a:r>
            <a:endParaRPr lang="zh-CN" altLang="en-US" sz="4400"/>
          </a:p>
        </p:txBody>
      </p:sp>
      <p:sp>
        <p:nvSpPr>
          <p:cNvPr id="6" name="文本框 5"/>
          <p:cNvSpPr txBox="1"/>
          <p:nvPr/>
        </p:nvSpPr>
        <p:spPr>
          <a:xfrm>
            <a:off x="9289415" y="4256405"/>
            <a:ext cx="27451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Just fight it </a:t>
            </a:r>
            <a:endParaRPr lang="zh-CN" altLang="en-US" sz="7200"/>
          </a:p>
        </p:txBody>
      </p:sp>
    </p:spTree>
    <p:custDataLst>
      <p:tags r:id="rId2"/>
    </p:custDataLst>
  </p:cSld>
  <p:clrMapOvr>
    <a:masterClrMapping/>
  </p:clrMapOvr>
  <p:transition advTm="4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And be transformed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7270702_980x1200_2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825625"/>
            <a:ext cx="6796405" cy="4460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5953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6000"/>
              <a:t>Cause when, when the fire's at my feet again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4441_1900666_330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320" y="1691005"/>
            <a:ext cx="7802245" cy="5273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3480" y="1303020"/>
            <a:ext cx="3079115" cy="4251325"/>
          </a:xfrm>
        </p:spPr>
        <p:txBody>
          <a:bodyPr>
            <a:normAutofit/>
          </a:bodyPr>
          <a:p>
            <a:r>
              <a:rPr lang="zh-CN" altLang="en-US" sz="5400"/>
              <a:t>And the vultures all start circling</a:t>
            </a:r>
            <a:endParaRPr lang="zh-CN" altLang="en-US" sz="5400"/>
          </a:p>
        </p:txBody>
      </p:sp>
      <p:pic>
        <p:nvPicPr>
          <p:cNvPr id="4" name="图片 3" descr="17101135_980x1200_2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3640" y="445770"/>
            <a:ext cx="4998085" cy="59670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73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They're whispering, "you're out of time."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7093286_980x1200_2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495425"/>
            <a:ext cx="10058400" cy="67017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5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82370" y="-90805"/>
            <a:ext cx="9827895" cy="136588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Oh, you will see me thrive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 descr="79256_1895804_7067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60" y="1485265"/>
            <a:ext cx="7246620" cy="49123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Tm="5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But still, I </a:t>
            </a:r>
            <a:endParaRPr lang="zh-CN" altLang="en-US"/>
          </a:p>
        </p:txBody>
      </p:sp>
      <p:pic>
        <p:nvPicPr>
          <p:cNvPr id="4" name="图片 3" descr="17202399_980x1200_2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185" y="1551305"/>
            <a:ext cx="6873240" cy="5154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540750" y="3091815"/>
            <a:ext cx="28124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/>
              <a:t>rise</a:t>
            </a:r>
            <a:endParaRPr lang="en-US" altLang="zh-CN" sz="8000"/>
          </a:p>
        </p:txBody>
      </p:sp>
    </p:spTree>
    <p:custDataLst>
      <p:tags r:id="rId2"/>
    </p:custDataLst>
  </p:cSld>
  <p:clrMapOvr>
    <a:masterClrMapping/>
  </p:clrMapOvr>
  <p:transition advTm="4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1424940"/>
            <a:ext cx="3246120" cy="4008120"/>
          </a:xfrm>
        </p:spPr>
        <p:txBody>
          <a:bodyPr>
            <a:noAutofit/>
          </a:bodyPr>
          <a:p>
            <a:r>
              <a:rPr lang="zh-CN" altLang="en-US" sz="6000"/>
              <a:t>This is no mistake,</a:t>
            </a:r>
            <a:br>
              <a:rPr lang="zh-CN" altLang="en-US" sz="6000"/>
            </a:br>
            <a:r>
              <a:rPr lang="zh-CN" altLang="en-US" sz="6000"/>
              <a:t>no accident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40280" y="5738495"/>
            <a:ext cx="10515600" cy="4351338"/>
          </a:xfrm>
        </p:spPr>
        <p:txBody>
          <a:bodyPr/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 descr="17093275_980x1200_2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6365" y="31750"/>
            <a:ext cx="7052310" cy="10058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>
            <a:normAutofit fontScale="90000"/>
          </a:bodyPr>
          <a:p>
            <a:r>
              <a:rPr lang="zh-CN" altLang="en-US" sz="5400"/>
              <a:t>When you think the final end is in, think again</a:t>
            </a:r>
            <a:endParaRPr lang="zh-CN" altLang="en-US" sz="5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74441_1894778_3015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523365"/>
            <a:ext cx="10058400" cy="6663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328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5400"/>
              <a:t>Don't be surprised, I will still </a:t>
            </a:r>
            <a:endParaRPr lang="zh-CN" altLang="en-US" sz="5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4441_1897390_8809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691005"/>
            <a:ext cx="8229600" cy="54921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80550" y="2877820"/>
            <a:ext cx="26485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/>
              <a:t>rise</a:t>
            </a:r>
            <a:endParaRPr lang="en-US" altLang="zh-CN" sz="8800"/>
          </a:p>
        </p:txBody>
      </p:sp>
    </p:spTree>
    <p:custDataLst>
      <p:tags r:id="rId2"/>
    </p:custDataLst>
  </p:cSld>
  <p:clrMapOvr>
    <a:masterClrMapping/>
  </p:clrMapOvr>
  <p:transition advTm="5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6000"/>
              <a:t>Don't doubt it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83396_7774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395" y="1691005"/>
            <a:ext cx="7360920" cy="552386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6246495" y="2766060"/>
            <a:ext cx="6316980" cy="13258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/>
              <a:t>Don't doubt it</a:t>
            </a:r>
            <a:endParaRPr lang="zh-CN" altLang="en-US" sz="6000"/>
          </a:p>
        </p:txBody>
      </p:sp>
    </p:spTree>
    <p:custDataLst>
      <p:tags r:id="rId2"/>
    </p:custDataLst>
  </p:cSld>
  <p:clrMapOvr>
    <a:masterClrMapping/>
  </p:clrMapOvr>
  <p:transition advTm="3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76240" y="365125"/>
            <a:ext cx="10515600" cy="1325563"/>
          </a:xfrm>
        </p:spPr>
        <p:txBody>
          <a:bodyPr/>
          <a:p>
            <a:pPr algn="l"/>
            <a:r>
              <a:rPr lang="en-US" altLang="zh-CN" sz="6000"/>
              <a:t>Y</a:t>
            </a:r>
            <a:r>
              <a:rPr lang="zh-CN" altLang="en-US" sz="6000"/>
              <a:t>ou know it</a:t>
            </a:r>
            <a:endParaRPr lang="zh-CN" altLang="en-US" sz="6000"/>
          </a:p>
        </p:txBody>
      </p:sp>
      <p:pic>
        <p:nvPicPr>
          <p:cNvPr id="4" name="图片 3" descr="74441_1907982_7224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2780" y="1691005"/>
            <a:ext cx="7437755" cy="505777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111696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>
                <a:sym typeface="+mn-ea"/>
              </a:rPr>
              <a:t>You know it</a:t>
            </a:r>
            <a:endParaRPr lang="zh-CN" altLang="en-US" sz="6000"/>
          </a:p>
        </p:txBody>
      </p:sp>
    </p:spTree>
    <p:custDataLst>
      <p:tags r:id="rId2"/>
    </p:custDataLst>
  </p:cSld>
  <p:clrMapOvr>
    <a:masterClrMapping/>
  </p:clrMapOvr>
  <p:transition advTm="4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Still rise</a:t>
            </a:r>
            <a:r>
              <a:rPr lang="en-US" altLang="zh-CN"/>
              <a:t>,</a:t>
            </a:r>
            <a:r>
              <a:rPr lang="en-US" altLang="zh-CN">
                <a:sym typeface="+mn-ea"/>
              </a:rPr>
              <a:t>Just fight it,</a:t>
            </a:r>
            <a:endParaRPr lang="en-US" altLang="zh-CN"/>
          </a:p>
        </p:txBody>
      </p:sp>
      <p:pic>
        <p:nvPicPr>
          <p:cNvPr id="4" name="图片 3" descr="79253_1904658_9045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1677670"/>
            <a:ext cx="7619365" cy="46475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64250" y="677545"/>
            <a:ext cx="300799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90000"/>
              </a:lnSpc>
            </a:pPr>
            <a:r>
              <a:rPr lang="en-US" altLang="zh-CN" sz="4400">
                <a:latin typeface="+mj-lt"/>
                <a:ea typeface="+mj-ea"/>
                <a:cs typeface="+mj-cs"/>
                <a:sym typeface="+mn-ea"/>
              </a:rPr>
              <a:t>Just fight it</a:t>
            </a:r>
            <a:endParaRPr lang="en-US" altLang="zh-CN" sz="4400">
              <a:latin typeface="+mj-lt"/>
              <a:ea typeface="+mj-ea"/>
              <a:cs typeface="+mj-cs"/>
            </a:endParaRPr>
          </a:p>
        </p:txBody>
      </p:sp>
    </p:spTree>
    <p:custDataLst>
      <p:tags r:id="rId2"/>
    </p:custDataLst>
  </p:cSld>
  <p:clrMapOvr>
    <a:masterClrMapping/>
  </p:clrMapOvr>
  <p:transition advTm="5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6045"/>
            <a:ext cx="10515600" cy="1325563"/>
          </a:xfrm>
        </p:spPr>
        <p:txBody>
          <a:bodyPr/>
          <a:p>
            <a:r>
              <a:rPr lang="zh-CN" altLang="en-US"/>
              <a:t>Don't be surprised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3_1890945_623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4920" y="1167765"/>
            <a:ext cx="7986395" cy="54298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70160" y="2506980"/>
            <a:ext cx="188087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+mj-lt"/>
                <a:ea typeface="+mj-ea"/>
                <a:cs typeface="+mj-cs"/>
                <a:sym typeface="+mn-ea"/>
              </a:rPr>
              <a:t>I will still rise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advTm="5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8650" y="2489200"/>
            <a:ext cx="10515600" cy="1325563"/>
          </a:xfrm>
        </p:spPr>
        <p:txBody>
          <a:bodyPr/>
          <a:p>
            <a:r>
              <a:rPr lang="zh-CN" altLang="en-US"/>
              <a:t>谢谢观看</a:t>
            </a:r>
            <a:r>
              <a:rPr lang="en-US" altLang="zh-CN"/>
              <a:t>~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9650" y="2320925"/>
            <a:ext cx="10515600" cy="4351338"/>
          </a:xfrm>
        </p:spPr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advTm="215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-292735" y="1367155"/>
            <a:ext cx="5128895" cy="3077845"/>
          </a:xfrm>
        </p:spPr>
        <p:txBody>
          <a:bodyPr/>
          <a:lstStyle/>
          <a:p>
            <a:r>
              <a:rPr lang="zh-CN" altLang="en-US" dirty="0"/>
              <a:t>Can't write my story</a:t>
            </a:r>
            <a:endParaRPr lang="zh-CN" altLang="en-US" dirty="0"/>
          </a:p>
        </p:txBody>
      </p:sp>
      <p:sp>
        <p:nvSpPr>
          <p:cNvPr id="3" name="副标题 2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901942_238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153795"/>
            <a:ext cx="7491095" cy="4991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Tm="4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-1134110" y="648970"/>
            <a:ext cx="9144635" cy="165608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I'm beyond the archetype</a:t>
            </a:r>
            <a:endParaRPr lang="zh-CN" altLang="en-US" dirty="0"/>
          </a:p>
        </p:txBody>
      </p:sp>
      <p:sp>
        <p:nvSpPr>
          <p:cNvPr id="3" name="副标题 2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901945_8636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0" y="2148205"/>
            <a:ext cx="6598285" cy="4390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Tm="4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6830" y="-27941"/>
            <a:ext cx="9144000" cy="1655763"/>
          </a:xfrm>
        </p:spPr>
        <p:txBody>
          <a:bodyPr/>
          <a:lstStyle/>
          <a:p>
            <a:r>
              <a:rPr lang="zh-CN" altLang="en-US" dirty="0">
                <a:sym typeface="+mn-ea"/>
              </a:rPr>
              <a:t>I won't just conform</a:t>
            </a:r>
            <a:endParaRPr lang="zh-CN" altLang="en-US" dirty="0"/>
          </a:p>
        </p:txBody>
      </p:sp>
      <p:sp>
        <p:nvSpPr>
          <p:cNvPr id="3" name="副标题 2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95806_925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465" y="1501775"/>
            <a:ext cx="7712710" cy="5146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Tm="4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-397510" y="274319"/>
            <a:ext cx="9144000" cy="1655763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No matter how you shake my core</a:t>
            </a:r>
            <a:endParaRPr lang="zh-CN" altLang="en-US" dirty="0"/>
          </a:p>
        </p:txBody>
      </p:sp>
      <p:pic>
        <p:nvPicPr>
          <p:cNvPr id="3" name="图片 2" descr="17162165_980x1200_2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75" y="1719580"/>
            <a:ext cx="7365365" cy="4750435"/>
          </a:xfrm>
          <a:prstGeom prst="rect">
            <a:avLst/>
          </a:prstGeom>
        </p:spPr>
      </p:pic>
      <p:sp>
        <p:nvSpPr>
          <p:cNvPr id="4" name="副标题 3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 advTm="4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934085" y="411163"/>
            <a:ext cx="9144000" cy="1655762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" descr="79256_1897910_4328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1501775"/>
            <a:ext cx="7531735" cy="506603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08025" y="-154305"/>
            <a:ext cx="10775950" cy="165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Cause my roots, they run deep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advTm="6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-193675" y="-172721"/>
            <a:ext cx="9144000" cy="1655763"/>
          </a:xfrm>
        </p:spPr>
        <p:txBody>
          <a:bodyPr/>
          <a:lstStyle/>
          <a:p>
            <a:r>
              <a:rPr lang="zh-CN" altLang="en-US" sz="6000" dirty="0"/>
              <a:t>Oh ye of so little faith</a:t>
            </a:r>
            <a:endParaRPr lang="zh-CN" altLang="en-US" sz="6000" dirty="0"/>
          </a:p>
        </p:txBody>
      </p:sp>
      <p:sp>
        <p:nvSpPr>
          <p:cNvPr id="3" name="副标题 2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9256_1879894_1754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" y="1701800"/>
            <a:ext cx="7514590" cy="47625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900670" y="1701800"/>
            <a:ext cx="4547235" cy="2155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Don't doubt it,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293735" y="3976370"/>
            <a:ext cx="3760470" cy="2362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7200" dirty="0">
                <a:latin typeface="+mj-lt"/>
                <a:ea typeface="+mj-ea"/>
                <a:cs typeface="+mj-cs"/>
                <a:sym typeface="+mn-ea"/>
              </a:rPr>
              <a:t>D</a:t>
            </a:r>
            <a:r>
              <a:rPr lang="zh-CN" altLang="en-US" sz="7200" dirty="0">
                <a:latin typeface="+mj-lt"/>
                <a:ea typeface="+mj-ea"/>
                <a:cs typeface="+mj-cs"/>
                <a:sym typeface="+mn-ea"/>
              </a:rPr>
              <a:t>on't doubt it</a:t>
            </a:r>
            <a:endParaRPr lang="zh-CN" altLang="en-US" sz="7200" dirty="0">
              <a:latin typeface="+mj-lt"/>
              <a:ea typeface="+mj-ea"/>
              <a:cs typeface="+mj-cs"/>
            </a:endParaRPr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advTm="4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heme/theme1.xml><?xml version="1.0" encoding="utf-8"?>
<a:theme xmlns:a="http://schemas.openxmlformats.org/drawingml/2006/main" name="Office 主题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1335</Words>
  <Application>WPS 演示</Application>
  <PresentationFormat>宽屏</PresentationFormat>
  <Paragraphs>136</Paragraphs>
  <Slides>38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Arial</vt:lpstr>
      <vt:lpstr>宋体</vt:lpstr>
      <vt:lpstr>Wingdings</vt:lpstr>
      <vt:lpstr>黑体</vt:lpstr>
      <vt:lpstr>Tekton Pro</vt:lpstr>
      <vt:lpstr>Calibri</vt:lpstr>
      <vt:lpstr>微软雅黑</vt:lpstr>
      <vt:lpstr>Segoe Print</vt:lpstr>
      <vt:lpstr>Arial Unicode MS</vt:lpstr>
      <vt:lpstr>Office 主题</vt:lpstr>
      <vt:lpstr>PEP U2L3：Sports Star Song: Rise Singer: Katy Perry</vt:lpstr>
      <vt:lpstr>I won't just survive</vt:lpstr>
      <vt:lpstr>Oh, you will see me thrive</vt:lpstr>
      <vt:lpstr>Can't write my story</vt:lpstr>
      <vt:lpstr>I'm beyond the archetype</vt:lpstr>
      <vt:lpstr>I won't just conform</vt:lpstr>
      <vt:lpstr>No matter how you shake my core</vt:lpstr>
      <vt:lpstr>空白演示</vt:lpstr>
      <vt:lpstr>Oh ye of so little faith</vt:lpstr>
      <vt:lpstr>Victory is in my veins</vt:lpstr>
      <vt:lpstr>And I will not negotiate </vt:lpstr>
      <vt:lpstr>I will transform</vt:lpstr>
      <vt:lpstr>When, when the fire's at my feet again</vt:lpstr>
      <vt:lpstr>And the vultures all start circling</vt:lpstr>
      <vt:lpstr>They're whispering,</vt:lpstr>
      <vt:lpstr>But still, I </vt:lpstr>
      <vt:lpstr>This is no mistake, no accident</vt:lpstr>
      <vt:lpstr>When you think the final end is in</vt:lpstr>
      <vt:lpstr>Don't be surprised, I will still</vt:lpstr>
      <vt:lpstr>I must stay conscious</vt:lpstr>
      <vt:lpstr>Through the menace and chaos</vt:lpstr>
      <vt:lpstr>So I call on my angels</vt:lpstr>
      <vt:lpstr>They say...Oh ye of so little faith</vt:lpstr>
      <vt:lpstr>Victory is in your veins</vt:lpstr>
      <vt:lpstr>And you will not negotiate</vt:lpstr>
      <vt:lpstr>And be transformed</vt:lpstr>
      <vt:lpstr>Cause when, when the fire's at my feet again</vt:lpstr>
      <vt:lpstr>And the vultures all start circling</vt:lpstr>
      <vt:lpstr>They're whispering, "you're out of time."</vt:lpstr>
      <vt:lpstr>But still, I </vt:lpstr>
      <vt:lpstr>This is no mistake, no accident</vt:lpstr>
      <vt:lpstr>When you think the final end is in, think again</vt:lpstr>
      <vt:lpstr>Don't be surprised, I will still </vt:lpstr>
      <vt:lpstr>Don't doubt it</vt:lpstr>
      <vt:lpstr>You know it</vt:lpstr>
      <vt:lpstr>Still rise,Just fight it,</vt:lpstr>
      <vt:lpstr>Don't be surprised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mandy</cp:lastModifiedBy>
  <cp:revision>4</cp:revision>
  <dcterms:created xsi:type="dcterms:W3CDTF">2018-03-01T02:03:00Z</dcterms:created>
  <dcterms:modified xsi:type="dcterms:W3CDTF">2018-08-31T11:43:13Z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