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89" r:id="rId16"/>
    <p:sldId id="290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F552E-9B54-4B42-B459-87539A7CC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6573346-16D2-4F19-94ED-B51542D43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9E0E1A-6C43-4F7C-9A2F-EDB425790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86DC9C-DA34-4732-84A0-43EC082C9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36BD0F-B1CF-4527-B9E5-6C562B8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76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19CBC6-01DA-4DF3-8212-A8823A61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7A162B-CAD7-4072-820D-14ACDCD88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6616B1-C5B9-425E-B76E-E07A6CF7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D3E54-65FB-4A58-8F5A-CFA1C851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5EBB37-653C-431E-ACC5-D4A67310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66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ED9AE8-39E5-4FF1-9104-0686E9E5FF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AB1B71-7C52-41CF-8971-4380BB8EE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93285B-D76C-4360-B58C-E83978DD1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3DB0F1-B27B-4390-A631-4A923E15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5434E3-4D38-4B6B-BAA5-9C55BE6A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7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86666-3C71-420A-88E6-DF495FA7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904BC0-2A7E-4CA3-AB7A-EB958F85F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37E50E-D402-4E96-85E7-F976576C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91D6D9-AE8A-431B-AE2F-CB3206AD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38EA56-8606-4F82-956D-41EA2B3B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9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328A3-945A-437C-B64F-C0E3EB77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2FDE75-62E0-4FD9-868C-D2788054B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1CC8A4-A138-4235-B8A1-245C03A3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6C6775-A9D2-48B9-9E7B-B23D5FAD2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8F9737-40BB-4949-BB8B-0A62F755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59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FC4AED-EC5C-4A70-8EEB-7B3BBE39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5BCA17-E72D-42CB-845D-82F317F30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C3D9ED-F4BA-4308-901F-E5FFABAFB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25A121-135F-4A22-B2E3-4FD8320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F8E469-BD6B-4A67-8494-50D6B305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FEA75A-B628-40E4-82D2-000FA1E0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15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F8DC69-BCEB-4B87-BDE7-BB923E79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D5FF55-7369-4F8F-905A-8BF054876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C81302-4801-4127-91E8-0564DD0AE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90E8AF-0976-4942-8594-1D84214AD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2A31FA5-86D5-4A27-9C93-096FFCBAA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55293A-7F70-4F83-87AB-1F7049CD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E55BC0-91D3-477A-8FD1-A0177055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F0F2DE-A3C6-4FFE-B679-CF361427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37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85E6A8-6430-4B6D-9C1C-BDAF2272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3CD247-895E-4484-84AE-3B0C68D3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F00458-F0F6-4461-AD30-4DAF5DEF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948D73-49F0-4BC4-B719-59EB2C15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78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35F87F-CFCC-4F13-80C3-288532B1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021A302-1D7E-4C57-80F5-783E6FA1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25AE7D-27AF-4BD9-807D-CE270CEF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11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91CD5C-A918-4323-9613-3F7163CE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EE526E-6262-4A59-86DC-390937FF6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C7AE28-E4D5-461E-85B3-CBE4443B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4ACF9E-9EFA-47FF-B4C1-63FB195F8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54177F-8F13-45FD-A5E2-9A24EC90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66478A-A39D-499E-9D5B-4EA4DB88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4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9F65AF-92B8-4855-B70F-8D7A47E2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86F148-F5DA-4FD9-929C-90D445F13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83A463-67A6-4757-8EB7-71B23F50A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C9428-1A71-4F19-8D9A-0E87ED80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337598-EB81-4012-8A8F-0013C635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A1E807-6FDE-4AD9-ABCA-9E590348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96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D821C1-40ED-462A-B173-3C4F258C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1AC86A-4A63-4DE6-AF3B-74CC2EC75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DE7887-A438-437A-94ED-6BB391E85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8CF24-AD80-48C2-9794-FF6A2583B84F}" type="datetimeFigureOut">
              <a:rPr lang="zh-CN" altLang="en-US" smtClean="0"/>
              <a:t>2018/8/24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611069-357F-45A5-87EA-E5270C01A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4ED54A-9B2A-4FBE-A452-AC8486AE6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C530B-A2E1-40EC-847E-7D7DACEB9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0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E4F27A-4662-4BBE-9C39-7F5A15E8EA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4DA112-4EE5-458A-8A08-464B6140B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23C3EF-3354-4788-99D6-58C96689A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5" y="0"/>
            <a:ext cx="12192000" cy="687518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AA42F3C-E1CA-49DB-BDA4-FAB661F2CBCE}"/>
              </a:ext>
            </a:extLst>
          </p:cNvPr>
          <p:cNvSpPr/>
          <p:nvPr/>
        </p:nvSpPr>
        <p:spPr>
          <a:xfrm>
            <a:off x="1992197" y="3961954"/>
            <a:ext cx="6096000" cy="24031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高中英语北师大版 </a:t>
            </a:r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U2L2 </a:t>
            </a:r>
            <a:r>
              <a:rPr lang="zh-CN" alt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History Maker</a:t>
            </a:r>
            <a:r>
              <a:rPr lang="zh-CN" altLang="en-US" sz="2400" b="1" dirty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lang="zh-CN" altLang="zh-CN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Song: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 have a dream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Singer</a:t>
            </a:r>
            <a:r>
              <a:rPr lang="zh-CN" alt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：</a:t>
            </a:r>
            <a:r>
              <a:rPr lang="en-US" altLang="zh-CN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westlife</a:t>
            </a:r>
            <a:endParaRPr lang="zh-CN" altLang="zh-CN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Editor: </a:t>
            </a:r>
            <a:r>
              <a:rPr lang="zh-CN" alt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刘晶 </a:t>
            </a:r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</a:t>
            </a:r>
            <a:endParaRPr lang="zh-CN" altLang="zh-CN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单位：</a:t>
            </a:r>
            <a:r>
              <a:rPr lang="zh-CN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华南师范大学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I Have a Dream (Remix) - Westlife">
            <a:hlinkClick r:id="" action="ppaction://media"/>
            <a:extLst>
              <a:ext uri="{FF2B5EF4-FFF2-40B4-BE49-F238E27FC236}">
                <a16:creationId xmlns:a16="http://schemas.microsoft.com/office/drawing/2014/main" id="{1830859B-8E72-483C-A915-618B037C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823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C3DE806-9C7C-4012-B182-C76CF639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9" y="-261547"/>
            <a:ext cx="12358541" cy="738109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5580013" y="4918240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cross the stream </a:t>
            </a:r>
          </a:p>
          <a:p>
            <a:r>
              <a:rPr lang="en-US" altLang="zh-CN" sz="6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have a dream</a:t>
            </a:r>
          </a:p>
        </p:txBody>
      </p:sp>
    </p:spTree>
    <p:extLst>
      <p:ext uri="{BB962C8B-B14F-4D97-AF65-F5344CB8AC3E}">
        <p14:creationId xmlns:p14="http://schemas.microsoft.com/office/powerpoint/2010/main" val="9881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EDD570-F8D3-411B-857F-F6DE1E8F8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016000" y="4372973"/>
            <a:ext cx="105074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have a dream a fantasy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help me through reality</a:t>
            </a:r>
          </a:p>
        </p:txBody>
      </p:sp>
    </p:spTree>
    <p:extLst>
      <p:ext uri="{BB962C8B-B14F-4D97-AF65-F5344CB8AC3E}">
        <p14:creationId xmlns:p14="http://schemas.microsoft.com/office/powerpoint/2010/main" val="5089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0"/>
    </mc:Choice>
    <mc:Fallback xmlns="">
      <p:transition spd="slow" advTm="185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71C6CB-6D9F-42E5-BEAD-462A6A442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5" y="-470948"/>
            <a:ext cx="11853815" cy="838475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2382176" y="1116805"/>
            <a:ext cx="105074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my destination 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makes it worth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while</a:t>
            </a:r>
          </a:p>
        </p:txBody>
      </p:sp>
    </p:spTree>
    <p:extLst>
      <p:ext uri="{BB962C8B-B14F-4D97-AF65-F5344CB8AC3E}">
        <p14:creationId xmlns:p14="http://schemas.microsoft.com/office/powerpoint/2010/main" val="10010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9ECF925-03C1-4921-A86A-990572352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6417" cy="71802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074993" y="3763373"/>
            <a:ext cx="105074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Pushing through the darkness still another mile</a:t>
            </a:r>
          </a:p>
        </p:txBody>
      </p:sp>
    </p:spTree>
    <p:extLst>
      <p:ext uri="{BB962C8B-B14F-4D97-AF65-F5344CB8AC3E}">
        <p14:creationId xmlns:p14="http://schemas.microsoft.com/office/powerpoint/2010/main" val="28786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4553EA-BCAE-48C4-A319-03C0E41E3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" y="-119198"/>
            <a:ext cx="12096160" cy="782931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946656" y="3795457"/>
            <a:ext cx="117105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believe in angels Something good in everything I see</a:t>
            </a:r>
          </a:p>
        </p:txBody>
      </p:sp>
    </p:spTree>
    <p:extLst>
      <p:ext uri="{BB962C8B-B14F-4D97-AF65-F5344CB8AC3E}">
        <p14:creationId xmlns:p14="http://schemas.microsoft.com/office/powerpoint/2010/main" val="25191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69A5E90-4C54-4248-976C-1A0C26731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17"/>
            <a:ext cx="12192000" cy="84734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97963" y="4734342"/>
            <a:ext cx="117105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believe in angels When I know the time is right for me</a:t>
            </a:r>
          </a:p>
        </p:txBody>
      </p:sp>
    </p:spTree>
    <p:extLst>
      <p:ext uri="{BB962C8B-B14F-4D97-AF65-F5344CB8AC3E}">
        <p14:creationId xmlns:p14="http://schemas.microsoft.com/office/powerpoint/2010/main" val="17312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AAACE1-ECD6-4AA6-BCF4-66A7A52F4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396" y="0"/>
            <a:ext cx="14064792" cy="703239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941267" y="3843584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cross the stream 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have a dream</a:t>
            </a:r>
          </a:p>
        </p:txBody>
      </p:sp>
    </p:spTree>
    <p:extLst>
      <p:ext uri="{BB962C8B-B14F-4D97-AF65-F5344CB8AC3E}">
        <p14:creationId xmlns:p14="http://schemas.microsoft.com/office/powerpoint/2010/main" val="42191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3CAE843-FFD9-4CF6-8125-E0A836C9C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6799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5938232" y="4298469"/>
            <a:ext cx="607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have a dream </a:t>
            </a:r>
            <a:r>
              <a:rPr lang="zh-CN" altLang="en-US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6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song to sing</a:t>
            </a:r>
            <a:endParaRPr lang="zh-CN" altLang="en-US" sz="6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3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34CA941-3040-49F6-A8F7-BAF3E76F4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4387168" y="0"/>
            <a:ext cx="7047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help me cope 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anything</a:t>
            </a:r>
          </a:p>
        </p:txBody>
      </p:sp>
    </p:spTree>
    <p:extLst>
      <p:ext uri="{BB962C8B-B14F-4D97-AF65-F5344CB8AC3E}">
        <p14:creationId xmlns:p14="http://schemas.microsoft.com/office/powerpoint/2010/main" val="296964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70A400-702B-47F2-9B41-5F9A6FF62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18"/>
            <a:ext cx="12283126" cy="749270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771584" y="4654290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you see the wonder of a fairy tale</a:t>
            </a:r>
          </a:p>
        </p:txBody>
      </p:sp>
    </p:spTree>
    <p:extLst>
      <p:ext uri="{BB962C8B-B14F-4D97-AF65-F5344CB8AC3E}">
        <p14:creationId xmlns:p14="http://schemas.microsoft.com/office/powerpoint/2010/main" val="19126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FC03DC-0042-4DC6-8C83-DF6F337F9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4947" cy="91891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395271" y="1187624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have a dream </a:t>
            </a:r>
            <a:r>
              <a:rPr lang="zh-CN" altLang="en-US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6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song to sing</a:t>
            </a:r>
            <a:endParaRPr lang="zh-CN" altLang="en-US" sz="6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7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01F3FA4-1470-42A7-A841-30217B4FF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990136" cy="694659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941267" y="3843584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take the future even if you fail</a:t>
            </a:r>
          </a:p>
        </p:txBody>
      </p:sp>
    </p:spTree>
    <p:extLst>
      <p:ext uri="{BB962C8B-B14F-4D97-AF65-F5344CB8AC3E}">
        <p14:creationId xmlns:p14="http://schemas.microsoft.com/office/powerpoint/2010/main" val="32509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860790-A80F-4145-8EBD-4115FB61E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772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3911469" y="4805118"/>
            <a:ext cx="9275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believe in angels</a:t>
            </a:r>
          </a:p>
        </p:txBody>
      </p:sp>
    </p:spTree>
    <p:extLst>
      <p:ext uri="{BB962C8B-B14F-4D97-AF65-F5344CB8AC3E}">
        <p14:creationId xmlns:p14="http://schemas.microsoft.com/office/powerpoint/2010/main" val="25987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8A05955-34E2-46F2-A37D-1025509BD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84" y="-395926"/>
            <a:ext cx="12389009" cy="80631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2063815" y="3889892"/>
            <a:ext cx="108442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Something good in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everything I see</a:t>
            </a:r>
          </a:p>
        </p:txBody>
      </p:sp>
    </p:spTree>
    <p:extLst>
      <p:ext uri="{BB962C8B-B14F-4D97-AF65-F5344CB8AC3E}">
        <p14:creationId xmlns:p14="http://schemas.microsoft.com/office/powerpoint/2010/main" val="27915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6DE074E-C065-48CF-B28F-D695783E0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811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301003" y="4135815"/>
            <a:ext cx="9275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believe in angels</a:t>
            </a:r>
          </a:p>
        </p:txBody>
      </p:sp>
    </p:spTree>
    <p:extLst>
      <p:ext uri="{BB962C8B-B14F-4D97-AF65-F5344CB8AC3E}">
        <p14:creationId xmlns:p14="http://schemas.microsoft.com/office/powerpoint/2010/main" val="28413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A84946-E56F-4B55-8414-6977DF660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" y="0"/>
            <a:ext cx="12130725" cy="68174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762158" y="4734342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I know the time is right for me</a:t>
            </a:r>
          </a:p>
        </p:txBody>
      </p:sp>
    </p:spTree>
    <p:extLst>
      <p:ext uri="{BB962C8B-B14F-4D97-AF65-F5344CB8AC3E}">
        <p14:creationId xmlns:p14="http://schemas.microsoft.com/office/powerpoint/2010/main" val="11305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93854A-B6C7-42BB-A964-0BE8DAE81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" y="-847479"/>
            <a:ext cx="12192000" cy="93821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5457466" y="4428047"/>
            <a:ext cx="7183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cross the stream 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have a dream</a:t>
            </a:r>
          </a:p>
        </p:txBody>
      </p:sp>
    </p:spTree>
    <p:extLst>
      <p:ext uri="{BB962C8B-B14F-4D97-AF65-F5344CB8AC3E}">
        <p14:creationId xmlns:p14="http://schemas.microsoft.com/office/powerpoint/2010/main" val="2913782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20952FF-DA71-49FD-B7B0-55DE8710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"/>
            <a:ext cx="12192000" cy="684704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4967271" y="289679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help me cope 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anything</a:t>
            </a:r>
          </a:p>
        </p:txBody>
      </p:sp>
    </p:spTree>
    <p:extLst>
      <p:ext uri="{BB962C8B-B14F-4D97-AF65-F5344CB8AC3E}">
        <p14:creationId xmlns:p14="http://schemas.microsoft.com/office/powerpoint/2010/main" val="2791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6FDEB0-5E1A-4A85-93B9-93D22AC4C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265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771584" y="4654290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you see the wonder of a fairy tale</a:t>
            </a:r>
          </a:p>
        </p:txBody>
      </p:sp>
    </p:spTree>
    <p:extLst>
      <p:ext uri="{BB962C8B-B14F-4D97-AF65-F5344CB8AC3E}">
        <p14:creationId xmlns:p14="http://schemas.microsoft.com/office/powerpoint/2010/main" val="28443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66A45D7-7AA2-428A-ABA6-5C9581F55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80" y="-2025490"/>
            <a:ext cx="12390559" cy="940030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941267" y="3843584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take the future even if you fail</a:t>
            </a:r>
          </a:p>
        </p:txBody>
      </p:sp>
    </p:spTree>
    <p:extLst>
      <p:ext uri="{BB962C8B-B14F-4D97-AF65-F5344CB8AC3E}">
        <p14:creationId xmlns:p14="http://schemas.microsoft.com/office/powerpoint/2010/main" val="8661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2D5105-FA45-4FFD-B81A-44218A03E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-944880"/>
            <a:ext cx="12192000" cy="78028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2488021" y="5050215"/>
            <a:ext cx="9275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believe in angels</a:t>
            </a:r>
          </a:p>
        </p:txBody>
      </p:sp>
    </p:spTree>
    <p:extLst>
      <p:ext uri="{BB962C8B-B14F-4D97-AF65-F5344CB8AC3E}">
        <p14:creationId xmlns:p14="http://schemas.microsoft.com/office/powerpoint/2010/main" val="8883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874778E-D9CE-4B9D-9C7D-64A28ACB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" y="-1012965"/>
            <a:ext cx="12155734" cy="814434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593233" y="222865"/>
            <a:ext cx="108442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Something good in</a:t>
            </a:r>
          </a:p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everything I see</a:t>
            </a:r>
          </a:p>
        </p:txBody>
      </p:sp>
    </p:spTree>
    <p:extLst>
      <p:ext uri="{BB962C8B-B14F-4D97-AF65-F5344CB8AC3E}">
        <p14:creationId xmlns:p14="http://schemas.microsoft.com/office/powerpoint/2010/main" val="17160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BE358B-6AF7-45A3-BDC3-5A195FFC5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" y="-235670"/>
            <a:ext cx="11226674" cy="75031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941267" y="3843584"/>
            <a:ext cx="9275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believe in angels</a:t>
            </a:r>
          </a:p>
        </p:txBody>
      </p:sp>
    </p:spTree>
    <p:extLst>
      <p:ext uri="{BB962C8B-B14F-4D97-AF65-F5344CB8AC3E}">
        <p14:creationId xmlns:p14="http://schemas.microsoft.com/office/powerpoint/2010/main" val="15236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6B3339-7C14-4A21-873D-796506209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00" y="512779"/>
            <a:ext cx="5080000" cy="6134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2A3655-58CD-4494-9EB2-331994CF7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55" y="595955"/>
            <a:ext cx="5486400" cy="35021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C56715-C946-448B-A369-2F3B166CA270}"/>
              </a:ext>
            </a:extLst>
          </p:cNvPr>
          <p:cNvSpPr txBox="1"/>
          <p:nvPr/>
        </p:nvSpPr>
        <p:spPr>
          <a:xfrm>
            <a:off x="1392024" y="4138387"/>
            <a:ext cx="9275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I know the time is right for me</a:t>
            </a:r>
          </a:p>
        </p:txBody>
      </p:sp>
    </p:spTree>
    <p:extLst>
      <p:ext uri="{BB962C8B-B14F-4D97-AF65-F5344CB8AC3E}">
        <p14:creationId xmlns:p14="http://schemas.microsoft.com/office/powerpoint/2010/main" val="9294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211</Words>
  <Application>Microsoft Office PowerPoint</Application>
  <PresentationFormat>宽屏</PresentationFormat>
  <Paragraphs>41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等线</vt:lpstr>
      <vt:lpstr>等线 Light</vt:lpstr>
      <vt:lpstr>Arial</vt:lpstr>
      <vt:lpstr>Book Antiqua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jing</dc:creator>
  <cp:lastModifiedBy>liu jing</cp:lastModifiedBy>
  <cp:revision>17</cp:revision>
  <dcterms:created xsi:type="dcterms:W3CDTF">2018-08-22T10:19:49Z</dcterms:created>
  <dcterms:modified xsi:type="dcterms:W3CDTF">2018-08-24T12:57:44Z</dcterms:modified>
</cp:coreProperties>
</file>