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4" r:id="rId19"/>
    <p:sldId id="275" r:id="rId20"/>
    <p:sldId id="276" r:id="rId21"/>
    <p:sldId id="277" r:id="rId22"/>
  </p:sldIdLst>
  <p:sldSz cx="9144000" cy="5143500" type="screen16x9"/>
  <p:notesSz cx="6858000" cy="9144000"/>
  <p:custShowLst>
    <p:custShow name="自定义放映 1" id="0">
      <p:sldLst>
        <p:sld r:id="rId2"/>
        <p:sld r:id="rId3"/>
      </p:sldLst>
    </p:custShow>
  </p:custShow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318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A0993-45AE-43AA-8FE8-39F0AB9B295A}" type="datetimeFigureOut">
              <a:rPr lang="zh-CN" altLang="en-US" smtClean="0"/>
              <a:t>2018/8/26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FACAA-F411-48D8-8E31-537A0AA532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9078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A0993-45AE-43AA-8FE8-39F0AB9B295A}" type="datetimeFigureOut">
              <a:rPr lang="zh-CN" altLang="en-US" smtClean="0"/>
              <a:t>2018/8/26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FACAA-F411-48D8-8E31-537A0AA532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8220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A0993-45AE-43AA-8FE8-39F0AB9B295A}" type="datetimeFigureOut">
              <a:rPr lang="zh-CN" altLang="en-US" smtClean="0"/>
              <a:t>2018/8/26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FACAA-F411-48D8-8E31-537A0AA532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6424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A0993-45AE-43AA-8FE8-39F0AB9B295A}" type="datetimeFigureOut">
              <a:rPr lang="zh-CN" altLang="en-US" smtClean="0"/>
              <a:t>2018/8/26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FACAA-F411-48D8-8E31-537A0AA532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5183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A0993-45AE-43AA-8FE8-39F0AB9B295A}" type="datetimeFigureOut">
              <a:rPr lang="zh-CN" altLang="en-US" smtClean="0"/>
              <a:t>2018/8/26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FACAA-F411-48D8-8E31-537A0AA532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6590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A0993-45AE-43AA-8FE8-39F0AB9B295A}" type="datetimeFigureOut">
              <a:rPr lang="zh-CN" altLang="en-US" smtClean="0"/>
              <a:t>2018/8/26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FACAA-F411-48D8-8E31-537A0AA532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3024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A0993-45AE-43AA-8FE8-39F0AB9B295A}" type="datetimeFigureOut">
              <a:rPr lang="zh-CN" altLang="en-US" smtClean="0"/>
              <a:t>2018/8/26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FACAA-F411-48D8-8E31-537A0AA532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3052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A0993-45AE-43AA-8FE8-39F0AB9B295A}" type="datetimeFigureOut">
              <a:rPr lang="zh-CN" altLang="en-US" smtClean="0"/>
              <a:t>2018/8/26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FACAA-F411-48D8-8E31-537A0AA532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3031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A0993-45AE-43AA-8FE8-39F0AB9B295A}" type="datetimeFigureOut">
              <a:rPr lang="zh-CN" altLang="en-US" smtClean="0"/>
              <a:t>2018/8/26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FACAA-F411-48D8-8E31-537A0AA532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3837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A0993-45AE-43AA-8FE8-39F0AB9B295A}" type="datetimeFigureOut">
              <a:rPr lang="zh-CN" altLang="en-US" smtClean="0"/>
              <a:t>2018/8/26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FACAA-F411-48D8-8E31-537A0AA532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6495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A0993-45AE-43AA-8FE8-39F0AB9B295A}" type="datetimeFigureOut">
              <a:rPr lang="zh-CN" altLang="en-US" smtClean="0"/>
              <a:t>2018/8/26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FACAA-F411-48D8-8E31-537A0AA532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5743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AA0993-45AE-43AA-8FE8-39F0AB9B295A}" type="datetimeFigureOut">
              <a:rPr lang="zh-CN" altLang="en-US" smtClean="0"/>
              <a:t>2018/8/26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1FACAA-F411-48D8-8E31-537A0AA532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3162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9144001" cy="51434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650" y="1347614"/>
            <a:ext cx="5328592" cy="2246769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81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PEP, U1L3, A Volunteer Teacher</a:t>
            </a:r>
          </a:p>
          <a:p>
            <a:r>
              <a:rPr lang="en-US" altLang="zh-CN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Song: We Will Get There</a:t>
            </a:r>
          </a:p>
          <a:p>
            <a:r>
              <a:rPr lang="en-US" altLang="zh-CN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Singer</a:t>
            </a:r>
            <a:r>
              <a:rPr lang="en-US" altLang="zh-CN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 Stefanie  </a:t>
            </a:r>
            <a:r>
              <a:rPr lang="en-US" altLang="zh-CN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Sun</a:t>
            </a:r>
          </a:p>
          <a:p>
            <a:r>
              <a:rPr lang="en-US" altLang="zh-CN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Editor: Alicia </a:t>
            </a:r>
            <a:r>
              <a:rPr lang="zh-CN" alt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阮碧仪</a:t>
            </a:r>
            <a:endParaRPr lang="en-US" altLang="zh-CN" sz="28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zh-CN" alt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单位：华南师范大学外文学院</a:t>
            </a:r>
            <a:r>
              <a:rPr lang="en-US" altLang="zh-CN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</a:t>
            </a:r>
            <a:endParaRPr lang="zh-CN" altLang="en-U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" name="孙燕姿 - We Will Get Ther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64488" y="28597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035231"/>
      </p:ext>
    </p:extLst>
  </p:cSld>
  <p:clrMapOvr>
    <a:masterClrMapping/>
  </p:clrMapOvr>
  <p:transition spd="slow" advClick="0" advTm="1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251520" y="2900164"/>
            <a:ext cx="640871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b="1" dirty="0" smtClean="0">
                <a:solidFill>
                  <a:schemeClr val="bg1"/>
                </a:solidFill>
              </a:rPr>
              <a:t>All </a:t>
            </a:r>
            <a:r>
              <a:rPr lang="en-US" altLang="zh-CN" sz="4400" b="1" dirty="0">
                <a:solidFill>
                  <a:schemeClr val="bg1"/>
                </a:solidFill>
              </a:rPr>
              <a:t>of my heart, I will </a:t>
            </a:r>
            <a:r>
              <a:rPr lang="en-US" altLang="zh-CN" sz="4400" b="1" dirty="0" smtClean="0">
                <a:solidFill>
                  <a:schemeClr val="bg1"/>
                </a:solidFill>
              </a:rPr>
              <a:t>care.</a:t>
            </a:r>
          </a:p>
          <a:p>
            <a:r>
              <a:rPr lang="en-US" altLang="zh-CN" sz="4400" b="1" dirty="0" smtClean="0">
                <a:solidFill>
                  <a:schemeClr val="bg1"/>
                </a:solidFill>
              </a:rPr>
              <a:t>I'll </a:t>
            </a:r>
            <a:r>
              <a:rPr lang="en-US" altLang="zh-CN" sz="4400" b="1" dirty="0">
                <a:solidFill>
                  <a:schemeClr val="bg1"/>
                </a:solidFill>
              </a:rPr>
              <a:t>play my part, I </a:t>
            </a:r>
            <a:r>
              <a:rPr lang="en-US" altLang="zh-CN" sz="4400" b="1" dirty="0" smtClean="0">
                <a:solidFill>
                  <a:schemeClr val="bg1"/>
                </a:solidFill>
              </a:rPr>
              <a:t>will share</a:t>
            </a:r>
            <a:endParaRPr lang="zh-CN" altLang="en-US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533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4554"/>
            <a:ext cx="9189977" cy="5308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323528" y="2571750"/>
            <a:ext cx="835292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</a:rPr>
              <a:t>With family and </a:t>
            </a:r>
            <a:r>
              <a:rPr lang="en-US" altLang="zh-CN" sz="4400" b="1" dirty="0" smtClean="0">
                <a:solidFill>
                  <a:schemeClr val="bg1"/>
                </a:solidFill>
              </a:rPr>
              <a:t> friends together </a:t>
            </a:r>
          </a:p>
          <a:p>
            <a:r>
              <a:rPr lang="en-US" altLang="zh-CN" sz="4400" b="1" dirty="0" smtClean="0">
                <a:solidFill>
                  <a:schemeClr val="bg1"/>
                </a:solidFill>
              </a:rPr>
              <a:t>we'll stand And </a:t>
            </a:r>
            <a:r>
              <a:rPr lang="en-US" altLang="zh-CN" sz="4400" b="1" dirty="0">
                <a:solidFill>
                  <a:schemeClr val="bg1"/>
                </a:solidFill>
              </a:rPr>
              <a:t>in the end, hand in hand,</a:t>
            </a:r>
            <a:endParaRPr lang="zh-CN" altLang="en-US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324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107504" y="566765"/>
            <a:ext cx="417498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</a:rPr>
              <a:t>We will get there</a:t>
            </a:r>
            <a:endParaRPr lang="zh-CN" altLang="en-US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159775"/>
      </p:ext>
    </p:extLst>
  </p:cSld>
  <p:clrMapOvr>
    <a:masterClrMapping/>
  </p:clrMapOvr>
  <p:transition spd="slow" advClick="0" advTm="16000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395536" y="2859782"/>
            <a:ext cx="596669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</a:rPr>
              <a:t>So now we begin</a:t>
            </a:r>
            <a:r>
              <a:rPr lang="en-US" altLang="zh-CN" sz="4400" b="1" dirty="0" smtClean="0">
                <a:solidFill>
                  <a:schemeClr val="bg1"/>
                </a:solidFill>
              </a:rPr>
              <a:t>,</a:t>
            </a:r>
          </a:p>
          <a:p>
            <a:r>
              <a:rPr lang="en-US" altLang="zh-CN" sz="4400" b="1" dirty="0" smtClean="0">
                <a:solidFill>
                  <a:schemeClr val="bg1"/>
                </a:solidFill>
              </a:rPr>
              <a:t> </a:t>
            </a:r>
            <a:r>
              <a:rPr lang="en-US" altLang="zh-CN" sz="4400" b="1" dirty="0">
                <a:solidFill>
                  <a:schemeClr val="bg1"/>
                </a:solidFill>
              </a:rPr>
              <a:t>working together to win</a:t>
            </a:r>
            <a:endParaRPr lang="zh-CN" altLang="en-US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951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6000"/>
    </mc:Choice>
    <mc:Fallback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289315" y="643376"/>
            <a:ext cx="617443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</a:rPr>
              <a:t>Believing in trust, it must be possible to overcome anything</a:t>
            </a:r>
            <a:r>
              <a:rPr lang="en-US" altLang="zh-CN" dirty="0"/>
              <a:t>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59663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10000"/>
    </mc:Choice>
    <mc:Fallback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467544" y="195486"/>
            <a:ext cx="633670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b="1" dirty="0" smtClean="0">
                <a:solidFill>
                  <a:schemeClr val="bg1"/>
                </a:solidFill>
              </a:rPr>
              <a:t>There‘s </a:t>
            </a:r>
            <a:r>
              <a:rPr lang="en-US" altLang="zh-CN" sz="4400" b="1" dirty="0">
                <a:solidFill>
                  <a:schemeClr val="bg1"/>
                </a:solidFill>
              </a:rPr>
              <a:t>so much to </a:t>
            </a:r>
            <a:r>
              <a:rPr lang="en-US" altLang="zh-CN" sz="4400" b="1" dirty="0" smtClean="0">
                <a:solidFill>
                  <a:schemeClr val="bg1"/>
                </a:solidFill>
              </a:rPr>
              <a:t>do, There's </a:t>
            </a:r>
            <a:r>
              <a:rPr lang="en-US" altLang="zh-CN" sz="4400" b="1" dirty="0">
                <a:solidFill>
                  <a:schemeClr val="bg1"/>
                </a:solidFill>
              </a:rPr>
              <a:t>so much we can contribute</a:t>
            </a:r>
            <a:endParaRPr lang="zh-CN" altLang="en-US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560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7000"/>
    </mc:Choice>
    <mc:Fallback>
      <p:transition advClick="0" advTm="7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856" y="0"/>
            <a:ext cx="9171856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395536" y="339502"/>
            <a:ext cx="68407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</a:rPr>
              <a:t>By sharing just a little love</a:t>
            </a:r>
            <a:r>
              <a:rPr lang="en-US" altLang="zh-CN" sz="4400" b="1" dirty="0" smtClean="0">
                <a:solidFill>
                  <a:schemeClr val="bg1"/>
                </a:solidFill>
              </a:rPr>
              <a:t>, We </a:t>
            </a:r>
            <a:r>
              <a:rPr lang="en-US" altLang="zh-CN" sz="4400" b="1" dirty="0">
                <a:solidFill>
                  <a:schemeClr val="bg1"/>
                </a:solidFill>
              </a:rPr>
              <a:t>will start again a new</a:t>
            </a:r>
            <a:endParaRPr lang="zh-CN" altLang="en-US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998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9000"/>
    </mc:Choice>
    <mc:Fallback>
      <p:transition advClick="0" advTm="9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467544" y="2859782"/>
            <a:ext cx="581439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</a:rPr>
              <a:t>So why don't we </a:t>
            </a:r>
            <a:r>
              <a:rPr lang="en-US" altLang="zh-CN" sz="4400" b="1" dirty="0" smtClean="0">
                <a:solidFill>
                  <a:schemeClr val="bg1"/>
                </a:solidFill>
              </a:rPr>
              <a:t>try?</a:t>
            </a:r>
          </a:p>
          <a:p>
            <a:r>
              <a:rPr lang="en-US" altLang="zh-CN" sz="4400" b="1" dirty="0" smtClean="0">
                <a:solidFill>
                  <a:schemeClr val="bg1"/>
                </a:solidFill>
              </a:rPr>
              <a:t>If </a:t>
            </a:r>
            <a:r>
              <a:rPr lang="en-US" altLang="zh-CN" sz="4400" b="1" dirty="0">
                <a:solidFill>
                  <a:schemeClr val="bg1"/>
                </a:solidFill>
              </a:rPr>
              <a:t>we stand side by side</a:t>
            </a:r>
            <a:endParaRPr lang="zh-CN" altLang="en-US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627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7000"/>
    </mc:Choice>
    <mc:Fallback>
      <p:transition advClick="0" advTm="7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2" b="3612"/>
          <a:stretch/>
        </p:blipFill>
        <p:spPr bwMode="auto">
          <a:xfrm>
            <a:off x="0" y="1"/>
            <a:ext cx="9144000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251520" y="555526"/>
            <a:ext cx="727280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</a:rPr>
              <a:t>I know we'll build a new </a:t>
            </a:r>
            <a:r>
              <a:rPr lang="en-US" altLang="zh-CN" sz="4400" b="1" dirty="0" smtClean="0">
                <a:solidFill>
                  <a:schemeClr val="bg1"/>
                </a:solidFill>
              </a:rPr>
              <a:t>world,</a:t>
            </a:r>
          </a:p>
          <a:p>
            <a:r>
              <a:rPr lang="en-US" altLang="zh-CN" sz="4400" b="1" dirty="0" smtClean="0">
                <a:solidFill>
                  <a:schemeClr val="bg1"/>
                </a:solidFill>
              </a:rPr>
              <a:t> A </a:t>
            </a:r>
            <a:r>
              <a:rPr lang="en-US" altLang="zh-CN" sz="4400" b="1" dirty="0">
                <a:solidFill>
                  <a:schemeClr val="bg1"/>
                </a:solidFill>
              </a:rPr>
              <a:t>world of hope for ever </a:t>
            </a:r>
            <a:r>
              <a:rPr lang="en-US" altLang="zh-CN" sz="4400" b="1" dirty="0" smtClean="0">
                <a:solidFill>
                  <a:schemeClr val="bg1"/>
                </a:solidFill>
              </a:rPr>
              <a:t>after</a:t>
            </a:r>
            <a:endParaRPr lang="zh-CN" altLang="en-US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894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" y="-3026"/>
            <a:ext cx="9142107" cy="5146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395536" y="339502"/>
            <a:ext cx="72008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</a:rPr>
              <a:t>Deep in my heart I just </a:t>
            </a:r>
            <a:r>
              <a:rPr lang="en-US" altLang="zh-CN" sz="3600" b="1" dirty="0" smtClean="0">
                <a:solidFill>
                  <a:schemeClr val="bg1"/>
                </a:solidFill>
              </a:rPr>
              <a:t>know, </a:t>
            </a:r>
          </a:p>
          <a:p>
            <a:r>
              <a:rPr lang="en-US" altLang="zh-CN" sz="3600" b="1" dirty="0" smtClean="0">
                <a:solidFill>
                  <a:schemeClr val="bg1"/>
                </a:solidFill>
              </a:rPr>
              <a:t>right </a:t>
            </a:r>
            <a:r>
              <a:rPr lang="en-US" altLang="zh-CN" sz="3600" b="1" dirty="0">
                <a:solidFill>
                  <a:schemeClr val="bg1"/>
                </a:solidFill>
              </a:rPr>
              <a:t>from the start we will </a:t>
            </a:r>
            <a:r>
              <a:rPr lang="en-US" altLang="zh-CN" sz="3600" b="1" dirty="0" smtClean="0">
                <a:solidFill>
                  <a:schemeClr val="bg1"/>
                </a:solidFill>
              </a:rPr>
              <a:t>grow</a:t>
            </a:r>
          </a:p>
          <a:p>
            <a:r>
              <a:rPr lang="en-US" altLang="zh-CN" sz="3600" b="1" dirty="0" smtClean="0">
                <a:solidFill>
                  <a:schemeClr val="bg1"/>
                </a:solidFill>
              </a:rPr>
              <a:t>Look </a:t>
            </a:r>
            <a:r>
              <a:rPr lang="en-US" altLang="zh-CN" sz="3600" b="1" dirty="0">
                <a:solidFill>
                  <a:schemeClr val="bg1"/>
                </a:solidFill>
              </a:rPr>
              <a:t>where we </a:t>
            </a:r>
            <a:r>
              <a:rPr lang="en-US" altLang="zh-CN" sz="3600" b="1" dirty="0" smtClean="0">
                <a:solidFill>
                  <a:schemeClr val="bg1"/>
                </a:solidFill>
              </a:rPr>
              <a:t>are</a:t>
            </a:r>
          </a:p>
          <a:p>
            <a:r>
              <a:rPr lang="en-US" altLang="zh-CN" sz="3600" b="1" dirty="0" smtClean="0">
                <a:solidFill>
                  <a:schemeClr val="bg1"/>
                </a:solidFill>
              </a:rPr>
              <a:t>we've </a:t>
            </a:r>
            <a:r>
              <a:rPr lang="en-US" altLang="zh-CN" sz="3600" b="1" dirty="0">
                <a:solidFill>
                  <a:schemeClr val="bg1"/>
                </a:solidFill>
              </a:rPr>
              <a:t>come so far and there's still a long </a:t>
            </a:r>
            <a:r>
              <a:rPr lang="en-US" altLang="zh-CN" sz="3600" b="1" dirty="0" err="1">
                <a:solidFill>
                  <a:schemeClr val="bg1"/>
                </a:solidFill>
              </a:rPr>
              <a:t>long</a:t>
            </a:r>
            <a:r>
              <a:rPr lang="en-US" altLang="zh-CN" sz="3600" b="1" dirty="0">
                <a:solidFill>
                  <a:schemeClr val="bg1"/>
                </a:solidFill>
              </a:rPr>
              <a:t> way to go</a:t>
            </a:r>
            <a:endParaRPr lang="zh-CN" alt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802010"/>
      </p:ext>
    </p:extLst>
  </p:cSld>
  <p:clrMapOvr>
    <a:masterClrMapping/>
  </p:clrMapOvr>
  <p:transition spd="slow" advClick="0" advTm="1500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03" y="-16413"/>
            <a:ext cx="9163003" cy="5143500"/>
          </a:xfrm>
        </p:spPr>
      </p:pic>
      <p:sp>
        <p:nvSpPr>
          <p:cNvPr id="5" name="TextBox 4"/>
          <p:cNvSpPr txBox="1"/>
          <p:nvPr/>
        </p:nvSpPr>
        <p:spPr>
          <a:xfrm>
            <a:off x="323528" y="411510"/>
            <a:ext cx="5688632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en-US" altLang="zh-CN" sz="4400" b="1" dirty="0">
                <a:ln>
                  <a:prstDash val="solid"/>
                </a:ln>
                <a:solidFill>
                  <a:schemeClr val="bg1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We remember the </a:t>
            </a:r>
            <a:r>
              <a:rPr lang="en-US" altLang="zh-CN" sz="4400" b="1" dirty="0" smtClean="0">
                <a:ln>
                  <a:prstDash val="solid"/>
                </a:ln>
                <a:solidFill>
                  <a:schemeClr val="bg1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days, We </a:t>
            </a:r>
            <a:r>
              <a:rPr lang="en-US" altLang="zh-CN" sz="4400" b="1" dirty="0">
                <a:ln>
                  <a:prstDash val="solid"/>
                </a:ln>
                <a:solidFill>
                  <a:schemeClr val="bg1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sat out together with faith?</a:t>
            </a:r>
            <a:endParaRPr lang="zh-CN" altLang="en-US" sz="4400" b="1" dirty="0">
              <a:ln>
                <a:prstDash val="solid"/>
              </a:ln>
              <a:solidFill>
                <a:schemeClr val="bg1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40228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7000"/>
    </mc:Choice>
    <mc:Fallback>
      <p:transition advClick="0" advTm="7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1" b="3911"/>
          <a:stretch/>
        </p:blipFill>
        <p:spPr bwMode="auto">
          <a:xfrm>
            <a:off x="0" y="0"/>
            <a:ext cx="9144000" cy="5308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251520" y="555525"/>
            <a:ext cx="813690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</a:rPr>
              <a:t>All </a:t>
            </a:r>
            <a:r>
              <a:rPr lang="en-US" altLang="zh-CN" sz="3200" b="1" dirty="0">
                <a:solidFill>
                  <a:schemeClr val="bg1"/>
                </a:solidFill>
              </a:rPr>
              <a:t>of my heart, I will </a:t>
            </a:r>
            <a:r>
              <a:rPr lang="en-US" altLang="zh-CN" sz="3200" b="1" dirty="0" smtClean="0">
                <a:solidFill>
                  <a:schemeClr val="bg1"/>
                </a:solidFill>
              </a:rPr>
              <a:t>care</a:t>
            </a:r>
          </a:p>
          <a:p>
            <a:r>
              <a:rPr lang="en-US" altLang="zh-CN" sz="3200" b="1" dirty="0" smtClean="0">
                <a:solidFill>
                  <a:schemeClr val="bg1"/>
                </a:solidFill>
              </a:rPr>
              <a:t>I'll </a:t>
            </a:r>
            <a:r>
              <a:rPr lang="en-US" altLang="zh-CN" sz="3200" b="1" dirty="0">
                <a:solidFill>
                  <a:schemeClr val="bg1"/>
                </a:solidFill>
              </a:rPr>
              <a:t>play my part, I will </a:t>
            </a:r>
            <a:r>
              <a:rPr lang="en-US" altLang="zh-CN" sz="3200" b="1" dirty="0" smtClean="0">
                <a:solidFill>
                  <a:schemeClr val="bg1"/>
                </a:solidFill>
              </a:rPr>
              <a:t>share </a:t>
            </a:r>
          </a:p>
          <a:p>
            <a:r>
              <a:rPr lang="en-US" altLang="zh-CN" sz="3200" b="1" dirty="0" smtClean="0">
                <a:solidFill>
                  <a:schemeClr val="bg1"/>
                </a:solidFill>
              </a:rPr>
              <a:t>With </a:t>
            </a:r>
            <a:r>
              <a:rPr lang="en-US" altLang="zh-CN" sz="3200" b="1" dirty="0">
                <a:solidFill>
                  <a:schemeClr val="bg1"/>
                </a:solidFill>
              </a:rPr>
              <a:t>family and </a:t>
            </a:r>
            <a:r>
              <a:rPr lang="en-US" altLang="zh-CN" sz="3200" b="1" dirty="0" smtClean="0">
                <a:solidFill>
                  <a:schemeClr val="bg1"/>
                </a:solidFill>
              </a:rPr>
              <a:t>friends together </a:t>
            </a:r>
            <a:r>
              <a:rPr lang="en-US" altLang="zh-CN" sz="3200" b="1" dirty="0">
                <a:solidFill>
                  <a:schemeClr val="bg1"/>
                </a:solidFill>
              </a:rPr>
              <a:t>we'll </a:t>
            </a:r>
            <a:r>
              <a:rPr lang="en-US" altLang="zh-CN" sz="3200" b="1" dirty="0" smtClean="0">
                <a:solidFill>
                  <a:schemeClr val="bg1"/>
                </a:solidFill>
              </a:rPr>
              <a:t>stand</a:t>
            </a:r>
          </a:p>
          <a:p>
            <a:r>
              <a:rPr lang="en-US" altLang="zh-CN" sz="3200" b="1" dirty="0" smtClean="0">
                <a:solidFill>
                  <a:schemeClr val="bg1"/>
                </a:solidFill>
              </a:rPr>
              <a:t>And </a:t>
            </a:r>
            <a:r>
              <a:rPr lang="en-US" altLang="zh-CN" sz="3200" b="1" dirty="0">
                <a:solidFill>
                  <a:schemeClr val="bg1"/>
                </a:solidFill>
              </a:rPr>
              <a:t>in the end, hand in hand</a:t>
            </a:r>
            <a:r>
              <a:rPr lang="en-US" altLang="zh-CN" sz="3200" dirty="0"/>
              <a:t>,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603896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4000">
        <p:split orient="vert"/>
      </p:transition>
    </mc:Choice>
    <mc:Fallback>
      <p:transition spd="slow" advClick="0" advTm="1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5" b="2375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2339752" y="1491630"/>
            <a:ext cx="417498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We will get there</a:t>
            </a:r>
            <a:endParaRPr lang="zh-CN" altLang="en-US" sz="4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4362741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00"/>
            <a:ext cx="9144000" cy="5156600"/>
          </a:xfrm>
        </p:spPr>
      </p:pic>
      <p:sp>
        <p:nvSpPr>
          <p:cNvPr id="5" name="矩形 4"/>
          <p:cNvSpPr/>
          <p:nvPr/>
        </p:nvSpPr>
        <p:spPr>
          <a:xfrm>
            <a:off x="179512" y="195486"/>
            <a:ext cx="6912768" cy="1938992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en-US" altLang="zh-CN" sz="4000" b="1" dirty="0">
                <a:ln>
                  <a:prstDash val="solid"/>
                </a:ln>
                <a:solidFill>
                  <a:schemeClr val="bg1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Remember the times, so </a:t>
            </a:r>
            <a:r>
              <a:rPr lang="en-US" altLang="zh-CN" sz="4000" b="1" dirty="0" smtClean="0">
                <a:ln>
                  <a:prstDash val="solid"/>
                </a:ln>
                <a:solidFill>
                  <a:schemeClr val="bg1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fine, When </a:t>
            </a:r>
            <a:r>
              <a:rPr lang="en-US" altLang="zh-CN" sz="4000" b="1" dirty="0">
                <a:ln>
                  <a:prstDash val="solid"/>
                </a:ln>
                <a:solidFill>
                  <a:schemeClr val="bg1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we thought that nothing could stand in our way</a:t>
            </a:r>
            <a:r>
              <a:rPr lang="en-US" altLang="zh-CN" sz="3600" b="1" dirty="0">
                <a:ln>
                  <a:prstDash val="solid"/>
                </a:ln>
                <a:solidFill>
                  <a:schemeClr val="bg1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?</a:t>
            </a:r>
            <a:endParaRPr lang="zh-CN" altLang="en-US" sz="3600" b="1" dirty="0">
              <a:ln>
                <a:prstDash val="solid"/>
              </a:ln>
              <a:solidFill>
                <a:schemeClr val="bg1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13671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9000"/>
    </mc:Choice>
    <mc:Fallback>
      <p:transition advClick="0" advTm="9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51520" y="2643758"/>
            <a:ext cx="56166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</a:rPr>
              <a:t>Then things </a:t>
            </a:r>
            <a:r>
              <a:rPr lang="en-US" altLang="zh-CN" sz="4400" b="1" dirty="0" smtClean="0">
                <a:solidFill>
                  <a:schemeClr val="bg1"/>
                </a:solidFill>
              </a:rPr>
              <a:t>weren't</a:t>
            </a:r>
            <a:endParaRPr lang="zh-CN" altLang="en-US" sz="44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4" b="4164"/>
          <a:stretch/>
        </p:blipFill>
        <p:spPr bwMode="auto">
          <a:xfrm>
            <a:off x="-5341" y="-433811"/>
            <a:ext cx="9220079" cy="5577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>
            <a:off x="107504" y="123478"/>
            <a:ext cx="712879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</a:rPr>
              <a:t>Then things weren't the </a:t>
            </a:r>
            <a:r>
              <a:rPr lang="en-US" altLang="zh-CN" sz="4400" b="1" dirty="0" smtClean="0">
                <a:solidFill>
                  <a:schemeClr val="bg1"/>
                </a:solidFill>
              </a:rPr>
              <a:t>same, The </a:t>
            </a:r>
            <a:r>
              <a:rPr lang="en-US" altLang="zh-CN" sz="4400" b="1" dirty="0">
                <a:solidFill>
                  <a:schemeClr val="bg1"/>
                </a:solidFill>
              </a:rPr>
              <a:t>life that we knew had to change</a:t>
            </a:r>
            <a:endParaRPr lang="zh-CN" altLang="en-US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432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7000"/>
    </mc:Choice>
    <mc:Fallback>
      <p:transition advClick="0" advTm="7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37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179512" y="227686"/>
            <a:ext cx="813690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b="1" dirty="0" smtClean="0">
                <a:solidFill>
                  <a:schemeClr val="bg1"/>
                </a:solidFill>
              </a:rPr>
              <a:t>We've </a:t>
            </a:r>
            <a:r>
              <a:rPr lang="en-US" altLang="zh-CN" sz="4400" b="1" dirty="0">
                <a:solidFill>
                  <a:schemeClr val="bg1"/>
                </a:solidFill>
              </a:rPr>
              <a:t>struggled through the darkest </a:t>
            </a:r>
            <a:r>
              <a:rPr lang="en-US" altLang="zh-CN" sz="4400" b="1" dirty="0" smtClean="0">
                <a:solidFill>
                  <a:schemeClr val="bg1"/>
                </a:solidFill>
              </a:rPr>
              <a:t>storms, </a:t>
            </a:r>
          </a:p>
          <a:p>
            <a:r>
              <a:rPr lang="en-US" altLang="zh-CN" sz="4400" b="1" dirty="0" smtClean="0">
                <a:solidFill>
                  <a:schemeClr val="bg1"/>
                </a:solidFill>
              </a:rPr>
              <a:t>We </a:t>
            </a:r>
            <a:r>
              <a:rPr lang="en-US" altLang="zh-CN" sz="4400" b="1" dirty="0">
                <a:solidFill>
                  <a:schemeClr val="bg1"/>
                </a:solidFill>
              </a:rPr>
              <a:t>thought we couldn't tame</a:t>
            </a:r>
            <a:endParaRPr lang="zh-CN" altLang="en-US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648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9000"/>
    </mc:Choice>
    <mc:Fallback>
      <p:transition advClick="0" advTm="9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427" cy="5154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539552" y="195486"/>
            <a:ext cx="669674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</a:rPr>
              <a:t>Together we've </a:t>
            </a:r>
            <a:r>
              <a:rPr lang="en-US" altLang="zh-CN" sz="4400" b="1" dirty="0" smtClean="0">
                <a:solidFill>
                  <a:schemeClr val="bg1"/>
                </a:solidFill>
              </a:rPr>
              <a:t>tried,</a:t>
            </a:r>
          </a:p>
          <a:p>
            <a:r>
              <a:rPr lang="en-US" altLang="zh-CN" sz="4400" b="1" dirty="0" smtClean="0">
                <a:solidFill>
                  <a:schemeClr val="bg1"/>
                </a:solidFill>
              </a:rPr>
              <a:t> As </a:t>
            </a:r>
            <a:r>
              <a:rPr lang="en-US" altLang="zh-CN" sz="4400" b="1" dirty="0">
                <a:solidFill>
                  <a:schemeClr val="bg1"/>
                </a:solidFill>
              </a:rPr>
              <a:t>we stood side by side</a:t>
            </a:r>
            <a:endParaRPr lang="zh-CN" altLang="en-US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268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7000"/>
    </mc:Choice>
    <mc:Fallback>
      <p:transition advClick="0" advTm="7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2" b="3612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395536" y="319775"/>
            <a:ext cx="770485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b="1" dirty="0" smtClean="0">
                <a:solidFill>
                  <a:schemeClr val="bg1"/>
                </a:solidFill>
              </a:rPr>
              <a:t>I </a:t>
            </a:r>
            <a:r>
              <a:rPr lang="en-US" altLang="zh-CN" sz="4400" b="1" dirty="0">
                <a:solidFill>
                  <a:schemeClr val="bg1"/>
                </a:solidFill>
              </a:rPr>
              <a:t>knew we'd build a new </a:t>
            </a:r>
            <a:r>
              <a:rPr lang="en-US" altLang="zh-CN" sz="4400" b="1" dirty="0" smtClean="0">
                <a:solidFill>
                  <a:schemeClr val="bg1"/>
                </a:solidFill>
              </a:rPr>
              <a:t>world, </a:t>
            </a:r>
          </a:p>
          <a:p>
            <a:r>
              <a:rPr lang="en-US" altLang="zh-CN" sz="4400" b="1" dirty="0" smtClean="0">
                <a:solidFill>
                  <a:schemeClr val="bg1"/>
                </a:solidFill>
              </a:rPr>
              <a:t>A </a:t>
            </a:r>
            <a:r>
              <a:rPr lang="en-US" altLang="zh-CN" sz="4400" b="1" dirty="0">
                <a:solidFill>
                  <a:schemeClr val="bg1"/>
                </a:solidFill>
              </a:rPr>
              <a:t>world of hope forever after</a:t>
            </a:r>
            <a:endParaRPr lang="zh-CN" altLang="en-US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630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7000"/>
    </mc:Choice>
    <mc:Fallback>
      <p:transition advClick="0" advTm="7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2" b="3002"/>
          <a:stretch/>
        </p:blipFill>
        <p:spPr bwMode="auto">
          <a:xfrm>
            <a:off x="-5815" y="0"/>
            <a:ext cx="914981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107504" y="3019842"/>
            <a:ext cx="685286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</a:rPr>
              <a:t>Deep in my heart I just </a:t>
            </a:r>
            <a:r>
              <a:rPr lang="en-US" altLang="zh-CN" sz="4400" b="1" dirty="0" smtClean="0">
                <a:solidFill>
                  <a:schemeClr val="bg1"/>
                </a:solidFill>
              </a:rPr>
              <a:t>know, </a:t>
            </a:r>
          </a:p>
          <a:p>
            <a:r>
              <a:rPr lang="en-US" altLang="zh-CN" sz="4400" b="1" dirty="0" smtClean="0">
                <a:solidFill>
                  <a:schemeClr val="bg1"/>
                </a:solidFill>
              </a:rPr>
              <a:t>right </a:t>
            </a:r>
            <a:r>
              <a:rPr lang="en-US" altLang="zh-CN" sz="4400" b="1" dirty="0">
                <a:solidFill>
                  <a:schemeClr val="bg1"/>
                </a:solidFill>
              </a:rPr>
              <a:t>from the start we will grow</a:t>
            </a:r>
            <a:endParaRPr lang="zh-CN" altLang="en-US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095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9000"/>
    </mc:Choice>
    <mc:Fallback>
      <p:transition advClick="0" advTm="9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7" b="4207"/>
          <a:stretch/>
        </p:blipFill>
        <p:spPr bwMode="auto">
          <a:xfrm>
            <a:off x="-28465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179512" y="2211710"/>
            <a:ext cx="741682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</a:rPr>
              <a:t>Look where we </a:t>
            </a:r>
            <a:r>
              <a:rPr lang="en-US" altLang="zh-CN" sz="4400" b="1" dirty="0" smtClean="0">
                <a:solidFill>
                  <a:schemeClr val="bg1"/>
                </a:solidFill>
              </a:rPr>
              <a:t>are, </a:t>
            </a:r>
          </a:p>
          <a:p>
            <a:r>
              <a:rPr lang="en-US" altLang="zh-CN" sz="4400" b="1" dirty="0" smtClean="0">
                <a:solidFill>
                  <a:schemeClr val="bg1"/>
                </a:solidFill>
              </a:rPr>
              <a:t>we've </a:t>
            </a:r>
            <a:r>
              <a:rPr lang="en-US" altLang="zh-CN" sz="4400" b="1" dirty="0">
                <a:solidFill>
                  <a:schemeClr val="bg1"/>
                </a:solidFill>
              </a:rPr>
              <a:t>come so far and there's still a long </a:t>
            </a:r>
            <a:r>
              <a:rPr lang="en-US" altLang="zh-CN" sz="4400" b="1" dirty="0" err="1">
                <a:solidFill>
                  <a:schemeClr val="bg1"/>
                </a:solidFill>
              </a:rPr>
              <a:t>long</a:t>
            </a:r>
            <a:r>
              <a:rPr lang="en-US" altLang="zh-CN" sz="4400" b="1" dirty="0">
                <a:solidFill>
                  <a:schemeClr val="bg1"/>
                </a:solidFill>
              </a:rPr>
              <a:t> way to go</a:t>
            </a:r>
            <a:endParaRPr lang="zh-CN" altLang="en-US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76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</TotalTime>
  <Words>324</Words>
  <Application>Microsoft Office PowerPoint</Application>
  <PresentationFormat>全屏显示(16:9)</PresentationFormat>
  <Paragraphs>42</Paragraphs>
  <Slides>21</Slides>
  <Notes>0</Notes>
  <HiddenSlides>0</HiddenSlides>
  <MMClips>1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  <vt:variant>
        <vt:lpstr>自定义放映</vt:lpstr>
      </vt:variant>
      <vt:variant>
        <vt:i4>1</vt:i4>
      </vt:variant>
    </vt:vector>
  </HeadingPairs>
  <TitlesOfParts>
    <vt:vector size="23" baseType="lpstr"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自定义放映 1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lenovo-p</dc:creator>
  <cp:lastModifiedBy>lenovo-p</cp:lastModifiedBy>
  <cp:revision>22</cp:revision>
  <dcterms:created xsi:type="dcterms:W3CDTF">2018-08-26T03:14:33Z</dcterms:created>
  <dcterms:modified xsi:type="dcterms:W3CDTF">2018-08-26T13:44:01Z</dcterms:modified>
</cp:coreProperties>
</file>