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6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6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5A8C7-CC1A-4A08-9B4B-31F43B054C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1B693-632D-4080-9CF6-EA28B66DC80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3.xml"/><Relationship Id="rId12" Type="http://schemas.openxmlformats.org/officeDocument/2006/relationships/tags" Target="../tags/tag2.xml"/><Relationship Id="rId11" Type="http://schemas.openxmlformats.org/officeDocument/2006/relationships/tags" Target="../tags/tag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1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microsoft.com/office/2007/relationships/media" Target="../media/media1.mp3"/><Relationship Id="rId4" Type="http://schemas.openxmlformats.org/officeDocument/2006/relationships/audio" Target="NULL" TargetMode="External"/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.xml"/><Relationship Id="rId1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.xml"/><Relationship Id="rId1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.xml"/><Relationship Id="rId1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8.xml"/><Relationship Id="rId1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9.xml"/><Relationship Id="rId1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0.xml"/><Relationship Id="rId1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1.xml"/><Relationship Id="rId1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2.xml"/><Relationship Id="rId1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3.xml"/><Relationship Id="rId1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4.xml"/><Relationship Id="rId1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.xml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5.xml"/><Relationship Id="rId1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6.xml"/><Relationship Id="rId1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7.xml"/><Relationship Id="rId1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8.xml"/><Relationship Id="rId1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9.xml"/><Relationship Id="rId1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0.xml"/><Relationship Id="rId1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1.xml"/><Relationship Id="rId1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2.xml"/><Relationship Id="rId1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3.xml"/><Relationship Id="rId1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4.xml"/><Relationship Id="rId1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.xml"/><Relationship Id="rId1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5.xml"/><Relationship Id="rId1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6.xml"/><Relationship Id="rId1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7.xml"/><Relationship Id="rId1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8.xml"/><Relationship Id="rId1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9.xml"/><Relationship Id="rId1" Type="http://schemas.openxmlformats.org/officeDocument/2006/relationships/image" Target="../media/image3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0.xml"/><Relationship Id="rId1" Type="http://schemas.openxmlformats.org/officeDocument/2006/relationships/image" Target="../media/image3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.xml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.xml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.xml"/><Relationship Id="rId1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.xml"/><Relationship Id="rId1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.xml"/><Relationship Id="rId1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0120" y="5080"/>
            <a:ext cx="10306685" cy="687133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524000" y="1445895"/>
            <a:ext cx="9144000" cy="190436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</a:rPr>
              <a:t>高中英语北师大版必修一</a:t>
            </a:r>
            <a:br>
              <a:rPr lang="zh-CN" altLang="en-US" sz="3200" b="1" dirty="0">
                <a:solidFill>
                  <a:schemeClr val="bg1"/>
                </a:solidFill>
              </a:rPr>
            </a:br>
            <a:r>
              <a:rPr lang="zh-CN" altLang="en-US" sz="3200" b="1" dirty="0">
                <a:solidFill>
                  <a:schemeClr val="bg1"/>
                </a:solidFill>
              </a:rPr>
              <a:t>U</a:t>
            </a:r>
            <a:r>
              <a:rPr lang="en-US" altLang="zh-CN" sz="3200" b="1" dirty="0">
                <a:solidFill>
                  <a:schemeClr val="bg1"/>
                </a:solidFill>
              </a:rPr>
              <a:t>1L2: Relaxing</a:t>
            </a:r>
            <a:br>
              <a:rPr lang="en-US" altLang="zh-CN" sz="3200" b="1" dirty="0">
                <a:solidFill>
                  <a:schemeClr val="bg1"/>
                </a:solidFill>
              </a:rPr>
            </a:br>
            <a:r>
              <a:rPr lang="en-US" altLang="zh-CN" sz="3200" b="1" dirty="0">
                <a:solidFill>
                  <a:schemeClr val="bg1"/>
                </a:solidFill>
              </a:rPr>
              <a:t>Song: Fears Take Flight</a:t>
            </a:r>
            <a:br>
              <a:rPr lang="en-US" altLang="zh-CN" sz="3200" b="1" dirty="0">
                <a:solidFill>
                  <a:schemeClr val="bg1"/>
                </a:solidFill>
              </a:rPr>
            </a:br>
            <a:r>
              <a:rPr lang="en-US" altLang="zh-CN" sz="3200" b="1" dirty="0">
                <a:solidFill>
                  <a:schemeClr val="bg1"/>
                </a:solidFill>
              </a:rPr>
              <a:t>Singer: Jonas David</a:t>
            </a:r>
            <a:endParaRPr lang="en-US" altLang="zh-CN" sz="3200" b="1" dirty="0">
              <a:solidFill>
                <a:schemeClr val="bg1"/>
              </a:solidFill>
            </a:endParaRPr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524000" y="3763010"/>
            <a:ext cx="9144000" cy="7664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altLang="zh-CN" b="1" dirty="0">
                <a:solidFill>
                  <a:schemeClr val="bg1"/>
                </a:solidFill>
              </a:rPr>
              <a:t>Editor: Yvonne </a:t>
            </a:r>
            <a:r>
              <a:rPr lang="zh-CN" altLang="en-US" b="1" dirty="0">
                <a:solidFill>
                  <a:schemeClr val="bg1"/>
                </a:solidFill>
              </a:rPr>
              <a:t>任晓盈</a:t>
            </a:r>
            <a:endParaRPr lang="zh-CN" altLang="en-US" b="1" dirty="0">
              <a:solidFill>
                <a:schemeClr val="bg1"/>
              </a:solidFill>
            </a:endParaRPr>
          </a:p>
          <a:p>
            <a:pPr algn="ctr"/>
            <a:r>
              <a:rPr lang="en-US" altLang="zh-CN" b="1" dirty="0">
                <a:solidFill>
                  <a:schemeClr val="bg1"/>
                </a:solidFill>
              </a:rPr>
              <a:t>South China Normal University</a:t>
            </a:r>
            <a:endParaRPr lang="en-US" altLang="zh-CN" b="1" dirty="0">
              <a:solidFill>
                <a:schemeClr val="bg1"/>
              </a:solidFill>
            </a:endParaRPr>
          </a:p>
        </p:txBody>
      </p:sp>
      <p:pic>
        <p:nvPicPr>
          <p:cNvPr id="6" name="Jonas David - Fears Take Flight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st="54441.000000" end="100483.000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89625" y="3222625"/>
            <a:ext cx="412750" cy="41275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ransition advClick="0" advTm="4218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729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5356860"/>
            <a:ext cx="10515600" cy="1325563"/>
          </a:xfrm>
        </p:spPr>
        <p:txBody>
          <a:bodyPr/>
          <a:p>
            <a:pPr algn="ctr"/>
            <a:r>
              <a:rPr lang="zh-CN" altLang="en-US">
                <a:latin typeface="Lucida Calligraphy" panose="03010101010101010101" charset="0"/>
                <a:cs typeface="Lucida Calligraphy" panose="03010101010101010101" charset="0"/>
              </a:rPr>
              <a:t>Fears take flight</a:t>
            </a:r>
            <a:endParaRPr lang="zh-CN" altLang="en-US">
              <a:latin typeface="Lucida Calligraphy" panose="03010101010101010101" charset="0"/>
              <a:cs typeface="Lucida Calligraphy" panose="03010101010101010101" charset="0"/>
            </a:endParaRPr>
          </a:p>
        </p:txBody>
      </p:sp>
      <p:pic>
        <p:nvPicPr>
          <p:cNvPr id="4" name="内容占位符 3" descr="16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775585" y="307975"/>
            <a:ext cx="6640830" cy="495173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Click="0" advTm="2766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5429885"/>
            <a:ext cx="10515600" cy="1325563"/>
          </a:xfrm>
        </p:spPr>
        <p:txBody>
          <a:bodyPr/>
          <a:p>
            <a:pPr algn="ctr"/>
            <a:r>
              <a:rPr lang="zh-CN" altLang="en-US">
                <a:latin typeface="Lucida Calligraphy" panose="03010101010101010101" charset="0"/>
                <a:cs typeface="Lucida Calligraphy" panose="03010101010101010101" charset="0"/>
              </a:rPr>
              <a:t>Fears take flight</a:t>
            </a:r>
            <a:endParaRPr lang="zh-CN" altLang="en-US">
              <a:latin typeface="Lucida Calligraphy" panose="03010101010101010101" charset="0"/>
              <a:cs typeface="Lucida Calligraphy" panose="03010101010101010101" charset="0"/>
            </a:endParaRPr>
          </a:p>
        </p:txBody>
      </p:sp>
      <p:pic>
        <p:nvPicPr>
          <p:cNvPr id="4" name="内容占位符 3" descr="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958975" y="464185"/>
            <a:ext cx="8274050" cy="48266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Click="0" advTm="2578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5528945"/>
            <a:ext cx="10515600" cy="1325563"/>
          </a:xfrm>
        </p:spPr>
        <p:txBody>
          <a:bodyPr/>
          <a:p>
            <a:pPr algn="ctr"/>
            <a:r>
              <a:rPr lang="zh-CN" altLang="en-US">
                <a:latin typeface="Lucida Calligraphy" panose="03010101010101010101" charset="0"/>
                <a:cs typeface="Lucida Calligraphy" panose="03010101010101010101" charset="0"/>
              </a:rPr>
              <a:t>Fears take flight</a:t>
            </a:r>
            <a:endParaRPr lang="zh-CN" altLang="en-US">
              <a:latin typeface="Lucida Calligraphy" panose="03010101010101010101" charset="0"/>
              <a:cs typeface="Lucida Calligraphy" panose="03010101010101010101" charset="0"/>
            </a:endParaRPr>
          </a:p>
        </p:txBody>
      </p:sp>
      <p:pic>
        <p:nvPicPr>
          <p:cNvPr id="6" name="内容占位符 5" descr="39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653665" y="365125"/>
            <a:ext cx="6884670" cy="51638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Click="0" advTm="2859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44575" y="5563235"/>
            <a:ext cx="10515600" cy="1325563"/>
          </a:xfrm>
        </p:spPr>
        <p:txBody>
          <a:bodyPr/>
          <a:p>
            <a:pPr algn="ctr"/>
            <a:r>
              <a:rPr lang="zh-CN" altLang="en-US">
                <a:latin typeface="Lucida Calligraphy" panose="03010101010101010101" charset="0"/>
                <a:cs typeface="Lucida Calligraphy" panose="03010101010101010101" charset="0"/>
              </a:rPr>
              <a:t>Fears take flight</a:t>
            </a:r>
            <a:endParaRPr lang="zh-CN" altLang="en-US">
              <a:latin typeface="Lucida Calligraphy" panose="03010101010101010101" charset="0"/>
              <a:cs typeface="Lucida Calligraphy" panose="03010101010101010101" charset="0"/>
            </a:endParaRPr>
          </a:p>
        </p:txBody>
      </p:sp>
      <p:pic>
        <p:nvPicPr>
          <p:cNvPr id="4" name="内容占位符 3" descr="1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082165" y="219075"/>
            <a:ext cx="8027670" cy="53441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Click="0" advTm="4594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5488305"/>
            <a:ext cx="10515600" cy="1325563"/>
          </a:xfrm>
        </p:spPr>
        <p:txBody>
          <a:bodyPr/>
          <a:p>
            <a:pPr algn="ctr"/>
            <a:r>
              <a:rPr lang="zh-CN" altLang="en-US">
                <a:latin typeface="Lucida Calligraphy" panose="03010101010101010101" charset="0"/>
                <a:cs typeface="Lucida Calligraphy" panose="03010101010101010101" charset="0"/>
              </a:rPr>
              <a:t>By your name</a:t>
            </a:r>
            <a:endParaRPr lang="zh-CN" altLang="en-US">
              <a:latin typeface="Lucida Calligraphy" panose="03010101010101010101" charset="0"/>
              <a:cs typeface="Lucida Calligraphy" panose="03010101010101010101" charset="0"/>
            </a:endParaRPr>
          </a:p>
        </p:txBody>
      </p:sp>
      <p:pic>
        <p:nvPicPr>
          <p:cNvPr id="6" name="内容占位符 5" descr="40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500755" y="298450"/>
            <a:ext cx="5189855" cy="518985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Click="0" advTm="14391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835" y="5363845"/>
            <a:ext cx="10515600" cy="1325563"/>
          </a:xfrm>
        </p:spPr>
        <p:txBody>
          <a:bodyPr/>
          <a:p>
            <a:pPr algn="ctr"/>
            <a:r>
              <a:rPr lang="zh-CN" altLang="en-US">
                <a:latin typeface="Lucida Calligraphy" panose="03010101010101010101" charset="0"/>
                <a:cs typeface="Lucida Calligraphy" panose="03010101010101010101" charset="0"/>
              </a:rPr>
              <a:t>When the spring walks down.</a:t>
            </a:r>
            <a:endParaRPr lang="zh-CN" altLang="en-US">
              <a:latin typeface="Lucida Calligraphy" panose="03010101010101010101" charset="0"/>
              <a:cs typeface="Lucida Calligraphy" panose="03010101010101010101" charset="0"/>
            </a:endParaRPr>
          </a:p>
        </p:txBody>
      </p:sp>
      <p:pic>
        <p:nvPicPr>
          <p:cNvPr id="4" name="内容占位符 3" descr="2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677920" y="292100"/>
            <a:ext cx="4836795" cy="487870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Click="0" advTm="6610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5445125"/>
            <a:ext cx="10515600" cy="1325563"/>
          </a:xfrm>
        </p:spPr>
        <p:txBody>
          <a:bodyPr/>
          <a:p>
            <a:pPr algn="ctr"/>
            <a:r>
              <a:rPr lang="zh-CN" altLang="en-US">
                <a:latin typeface="Lucida Calligraphy" panose="03010101010101010101" charset="0"/>
                <a:cs typeface="Lucida Calligraphy" panose="03010101010101010101" charset="0"/>
              </a:rPr>
              <a:t>When the blooming starts.</a:t>
            </a:r>
            <a:endParaRPr lang="zh-CN" altLang="en-US">
              <a:latin typeface="Lucida Calligraphy" panose="03010101010101010101" charset="0"/>
              <a:cs typeface="Lucida Calligraphy" panose="03010101010101010101" charset="0"/>
            </a:endParaRPr>
          </a:p>
        </p:txBody>
      </p:sp>
      <p:pic>
        <p:nvPicPr>
          <p:cNvPr id="4" name="内容占位符 3" descr="2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646805" y="288290"/>
            <a:ext cx="4898390" cy="49479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Click="0" advTm="6610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5312410"/>
            <a:ext cx="10515600" cy="1325563"/>
          </a:xfrm>
        </p:spPr>
        <p:txBody>
          <a:bodyPr/>
          <a:p>
            <a:pPr algn="ctr"/>
            <a:r>
              <a:rPr lang="zh-CN" altLang="en-US">
                <a:latin typeface="Lucida Calligraphy" panose="03010101010101010101" charset="0"/>
                <a:cs typeface="Lucida Calligraphy" panose="03010101010101010101" charset="0"/>
              </a:rPr>
              <a:t>What have I to give to you?</a:t>
            </a:r>
            <a:endParaRPr lang="zh-CN" altLang="en-US">
              <a:latin typeface="Lucida Calligraphy" panose="03010101010101010101" charset="0"/>
              <a:cs typeface="Lucida Calligraphy" panose="03010101010101010101" charset="0"/>
            </a:endParaRPr>
          </a:p>
        </p:txBody>
      </p:sp>
      <p:pic>
        <p:nvPicPr>
          <p:cNvPr id="4" name="内容占位符 3" descr="22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723640" y="312420"/>
            <a:ext cx="4744720" cy="479298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Click="0" advTm="6703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4385" y="5371465"/>
            <a:ext cx="10515600" cy="1325563"/>
          </a:xfrm>
        </p:spPr>
        <p:txBody>
          <a:bodyPr/>
          <a:p>
            <a:pPr algn="ctr"/>
            <a:r>
              <a:rPr lang="zh-CN" altLang="en-US">
                <a:latin typeface="Lucida Calligraphy" panose="03010101010101010101" charset="0"/>
                <a:cs typeface="Lucida Calligraphy" panose="03010101010101010101" charset="0"/>
              </a:rPr>
              <a:t>What have I to give to you?</a:t>
            </a:r>
            <a:endParaRPr lang="zh-CN" altLang="en-US">
              <a:latin typeface="Lucida Calligraphy" panose="03010101010101010101" charset="0"/>
              <a:cs typeface="Lucida Calligraphy" panose="03010101010101010101" charset="0"/>
            </a:endParaRPr>
          </a:p>
        </p:txBody>
      </p:sp>
      <p:pic>
        <p:nvPicPr>
          <p:cNvPr id="4" name="内容占位符 3" descr="2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628390" y="272415"/>
            <a:ext cx="4935220" cy="498538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Click="0" advTm="6657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5158105"/>
            <a:ext cx="10515600" cy="1325563"/>
          </a:xfrm>
        </p:spPr>
        <p:txBody>
          <a:bodyPr/>
          <a:p>
            <a:pPr algn="ctr"/>
            <a:r>
              <a:rPr lang="zh-CN" altLang="en-US">
                <a:latin typeface="Lucida Calligraphy" panose="03010101010101010101" charset="0"/>
                <a:cs typeface="Lucida Calligraphy" panose="03010101010101010101" charset="0"/>
              </a:rPr>
              <a:t>When the times smell fine.</a:t>
            </a:r>
            <a:endParaRPr lang="zh-CN" altLang="en-US">
              <a:latin typeface="Lucida Calligraphy" panose="03010101010101010101" charset="0"/>
              <a:cs typeface="Lucida Calligraphy" panose="03010101010101010101" charset="0"/>
            </a:endParaRPr>
          </a:p>
        </p:txBody>
      </p:sp>
      <p:pic>
        <p:nvPicPr>
          <p:cNvPr id="6" name="内容占位符 5" descr="1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443605" y="470535"/>
            <a:ext cx="5304790" cy="435165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Click="0" advTm="5859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5379085"/>
            <a:ext cx="10515600" cy="1325563"/>
          </a:xfrm>
        </p:spPr>
        <p:txBody>
          <a:bodyPr/>
          <a:p>
            <a:pPr algn="ctr"/>
            <a:r>
              <a:rPr lang="zh-CN" altLang="en-US">
                <a:latin typeface="Lucida Calligraphy" panose="03010101010101010101" charset="0"/>
                <a:cs typeface="Lucida Calligraphy" panose="03010101010101010101" charset="0"/>
              </a:rPr>
              <a:t>When the spring walks down</a:t>
            </a:r>
            <a:endParaRPr lang="zh-CN" altLang="en-US">
              <a:latin typeface="Lucida Calligraphy" panose="03010101010101010101" charset="0"/>
              <a:cs typeface="Lucida Calligraphy" panose="03010101010101010101" charset="0"/>
            </a:endParaRPr>
          </a:p>
        </p:txBody>
      </p:sp>
      <p:pic>
        <p:nvPicPr>
          <p:cNvPr id="4" name="内容占位符 3" descr="10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194685" y="780415"/>
            <a:ext cx="5801995" cy="435165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Click="0" advTm="6329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565" y="5114290"/>
            <a:ext cx="10515600" cy="1325563"/>
          </a:xfrm>
        </p:spPr>
        <p:txBody>
          <a:bodyPr/>
          <a:p>
            <a:pPr algn="ctr"/>
            <a:r>
              <a:rPr lang="zh-CN" altLang="en-US">
                <a:latin typeface="Lucida Calligraphy" panose="03010101010101010101" charset="0"/>
                <a:cs typeface="Lucida Calligraphy" panose="03010101010101010101" charset="0"/>
              </a:rPr>
              <a:t>When our eyes turn wide.</a:t>
            </a:r>
            <a:endParaRPr lang="zh-CN" altLang="en-US">
              <a:latin typeface="Lucida Calligraphy" panose="03010101010101010101" charset="0"/>
              <a:cs typeface="Lucida Calligraphy" panose="03010101010101010101" charset="0"/>
            </a:endParaRPr>
          </a:p>
        </p:txBody>
      </p:sp>
      <p:pic>
        <p:nvPicPr>
          <p:cNvPr id="6" name="内容占位符 5" descr="1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453765" y="315595"/>
            <a:ext cx="5283835" cy="438975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Click="0" advTm="6890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5253990"/>
            <a:ext cx="10515600" cy="1325563"/>
          </a:xfrm>
        </p:spPr>
        <p:txBody>
          <a:bodyPr>
            <a:normAutofit fontScale="90000"/>
          </a:bodyPr>
          <a:p>
            <a:pPr algn="ctr"/>
            <a:r>
              <a:rPr lang="zh-CN" altLang="en-US">
                <a:latin typeface="Lucida Calligraphy" panose="03010101010101010101" charset="0"/>
                <a:cs typeface="Lucida Calligraphy" panose="03010101010101010101" charset="0"/>
              </a:rPr>
              <a:t>Would you tell me all of your fears.</a:t>
            </a:r>
            <a:endParaRPr lang="zh-CN" altLang="en-US">
              <a:latin typeface="Lucida Calligraphy" panose="03010101010101010101" charset="0"/>
              <a:cs typeface="Lucida Calligraphy" panose="03010101010101010101" charset="0"/>
            </a:endParaRPr>
          </a:p>
        </p:txBody>
      </p:sp>
      <p:pic>
        <p:nvPicPr>
          <p:cNvPr id="6" name="内容占位符 5" descr="20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800350" y="517525"/>
            <a:ext cx="6502400" cy="43307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Click="0" advTm="10406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5283200"/>
            <a:ext cx="10515600" cy="1325563"/>
          </a:xfrm>
        </p:spPr>
        <p:txBody>
          <a:bodyPr/>
          <a:p>
            <a:pPr algn="ctr"/>
            <a:r>
              <a:rPr lang="zh-CN" altLang="en-US">
                <a:latin typeface="Lucida Calligraphy" panose="03010101010101010101" charset="0"/>
                <a:cs typeface="Lucida Calligraphy" panose="03010101010101010101" charset="0"/>
              </a:rPr>
              <a:t>So I could throw them away.</a:t>
            </a:r>
            <a:endParaRPr lang="zh-CN" altLang="en-US">
              <a:latin typeface="Lucida Calligraphy" panose="03010101010101010101" charset="0"/>
              <a:cs typeface="Lucida Calligraphy" panose="03010101010101010101" charset="0"/>
            </a:endParaRPr>
          </a:p>
        </p:txBody>
      </p:sp>
      <p:pic>
        <p:nvPicPr>
          <p:cNvPr id="6" name="内容占位符 5" descr="2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844800" y="566420"/>
            <a:ext cx="6502400" cy="43370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Click="0" advTm="3891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5268595"/>
            <a:ext cx="10515600" cy="1325563"/>
          </a:xfrm>
        </p:spPr>
        <p:txBody>
          <a:bodyPr>
            <a:normAutofit fontScale="90000"/>
          </a:bodyPr>
          <a:p>
            <a:pPr algn="ctr"/>
            <a:r>
              <a:rPr lang="zh-CN" altLang="en-US">
                <a:latin typeface="Lucida Calligraphy" panose="03010101010101010101" charset="0"/>
                <a:cs typeface="Lucida Calligraphy" panose="03010101010101010101" charset="0"/>
              </a:rPr>
              <a:t>Fears take flight，</a:t>
            </a:r>
            <a:r>
              <a:rPr lang="zh-CN" altLang="en-US">
                <a:latin typeface="Lucida Calligraphy" panose="03010101010101010101" charset="0"/>
                <a:cs typeface="Lucida Calligraphy" panose="03010101010101010101" charset="0"/>
                <a:sym typeface="+mn-ea"/>
              </a:rPr>
              <a:t>Fears take flight</a:t>
            </a:r>
            <a:endParaRPr lang="zh-CN" altLang="en-US">
              <a:latin typeface="Lucida Calligraphy" panose="03010101010101010101" charset="0"/>
              <a:cs typeface="Lucida Calligraphy" panose="03010101010101010101" charset="0"/>
            </a:endParaRPr>
          </a:p>
        </p:txBody>
      </p:sp>
      <p:pic>
        <p:nvPicPr>
          <p:cNvPr id="8" name="内容占位符 7" descr="2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844800" y="550545"/>
            <a:ext cx="6502400" cy="43243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Click="0" advTm="6563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5253990"/>
            <a:ext cx="10515600" cy="1325563"/>
          </a:xfrm>
        </p:spPr>
        <p:txBody>
          <a:bodyPr>
            <a:normAutofit fontScale="90000"/>
          </a:bodyPr>
          <a:p>
            <a:pPr algn="ctr"/>
            <a:r>
              <a:rPr lang="zh-CN" altLang="en-US">
                <a:latin typeface="Lucida Calligraphy" panose="03010101010101010101" charset="0"/>
                <a:cs typeface="Lucida Calligraphy" panose="03010101010101010101" charset="0"/>
              </a:rPr>
              <a:t>Fears take flight，</a:t>
            </a:r>
            <a:r>
              <a:rPr lang="zh-CN" altLang="en-US">
                <a:latin typeface="Lucida Calligraphy" panose="03010101010101010101" charset="0"/>
                <a:cs typeface="Lucida Calligraphy" panose="03010101010101010101" charset="0"/>
                <a:sym typeface="+mn-ea"/>
              </a:rPr>
              <a:t>Fears take flight</a:t>
            </a:r>
            <a:endParaRPr lang="zh-CN" altLang="en-US">
              <a:latin typeface="Lucida Calligraphy" panose="03010101010101010101" charset="0"/>
              <a:cs typeface="Lucida Calligraphy" panose="03010101010101010101" charset="0"/>
            </a:endParaRPr>
          </a:p>
        </p:txBody>
      </p:sp>
      <p:pic>
        <p:nvPicPr>
          <p:cNvPr id="4" name="内容占位符 3" descr="30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844800" y="365125"/>
            <a:ext cx="6502400" cy="43370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Click="0" advTm="6610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5260975"/>
            <a:ext cx="10515600" cy="1325563"/>
          </a:xfrm>
        </p:spPr>
        <p:txBody>
          <a:bodyPr>
            <a:normAutofit fontScale="90000"/>
          </a:bodyPr>
          <a:p>
            <a:pPr algn="ctr"/>
            <a:r>
              <a:rPr lang="zh-CN" altLang="en-US">
                <a:latin typeface="Lucida Calligraphy" panose="03010101010101010101" charset="0"/>
                <a:cs typeface="Lucida Calligraphy" panose="03010101010101010101" charset="0"/>
              </a:rPr>
              <a:t>Fears take flight，</a:t>
            </a:r>
            <a:r>
              <a:rPr lang="zh-CN" altLang="en-US">
                <a:latin typeface="Lucida Calligraphy" panose="03010101010101010101" charset="0"/>
                <a:cs typeface="Lucida Calligraphy" panose="03010101010101010101" charset="0"/>
                <a:sym typeface="+mn-ea"/>
              </a:rPr>
              <a:t>Fears take flight</a:t>
            </a:r>
            <a:endParaRPr lang="zh-CN" altLang="en-US">
              <a:latin typeface="Lucida Calligraphy" panose="03010101010101010101" charset="0"/>
              <a:cs typeface="Lucida Calligraphy" panose="03010101010101010101" charset="0"/>
            </a:endParaRPr>
          </a:p>
        </p:txBody>
      </p:sp>
      <p:pic>
        <p:nvPicPr>
          <p:cNvPr id="4" name="内容占位符 3" descr="29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331845" y="544830"/>
            <a:ext cx="5528310" cy="435165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Click="0" advTm="6328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4385" y="5172710"/>
            <a:ext cx="10515600" cy="1325563"/>
          </a:xfrm>
        </p:spPr>
        <p:txBody>
          <a:bodyPr>
            <a:normAutofit fontScale="90000"/>
          </a:bodyPr>
          <a:p>
            <a:pPr algn="ctr"/>
            <a:r>
              <a:rPr lang="zh-CN" altLang="en-US">
                <a:latin typeface="Lucida Calligraphy" panose="03010101010101010101" charset="0"/>
                <a:cs typeface="Lucida Calligraphy" panose="03010101010101010101" charset="0"/>
              </a:rPr>
              <a:t>Fears take flight，</a:t>
            </a:r>
            <a:r>
              <a:rPr lang="zh-CN" altLang="en-US">
                <a:latin typeface="Lucida Calligraphy" panose="03010101010101010101" charset="0"/>
                <a:cs typeface="Lucida Calligraphy" panose="03010101010101010101" charset="0"/>
                <a:sym typeface="+mn-ea"/>
              </a:rPr>
              <a:t>Fears take flight</a:t>
            </a:r>
            <a:endParaRPr lang="zh-CN" altLang="en-US">
              <a:latin typeface="Lucida Calligraphy" panose="03010101010101010101" charset="0"/>
              <a:cs typeface="Lucida Calligraphy" panose="03010101010101010101" charset="0"/>
            </a:endParaRPr>
          </a:p>
        </p:txBody>
      </p:sp>
      <p:pic>
        <p:nvPicPr>
          <p:cNvPr id="4" name="内容占位符 3" descr="3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994150" y="581025"/>
            <a:ext cx="4203700" cy="435165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Click="0" advTm="9000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765" y="5231765"/>
            <a:ext cx="10515600" cy="1325563"/>
          </a:xfrm>
        </p:spPr>
        <p:txBody>
          <a:bodyPr/>
          <a:p>
            <a:pPr algn="ctr"/>
            <a:r>
              <a:rPr lang="zh-CN" altLang="en-US">
                <a:latin typeface="Lucida Calligraphy" panose="03010101010101010101" charset="0"/>
                <a:cs typeface="Lucida Calligraphy" panose="03010101010101010101" charset="0"/>
              </a:rPr>
              <a:t>By your name</a:t>
            </a:r>
            <a:endParaRPr lang="zh-CN" altLang="en-US">
              <a:latin typeface="Lucida Calligraphy" panose="03010101010101010101" charset="0"/>
              <a:cs typeface="Lucida Calligraphy" panose="03010101010101010101" charset="0"/>
            </a:endParaRPr>
          </a:p>
        </p:txBody>
      </p:sp>
      <p:pic>
        <p:nvPicPr>
          <p:cNvPr id="4" name="内容占位符 3" descr="26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775075" y="478790"/>
            <a:ext cx="4641215" cy="435165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Click="0" advTm="30937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79145" y="5268595"/>
            <a:ext cx="10515600" cy="1325563"/>
          </a:xfrm>
        </p:spPr>
        <p:txBody>
          <a:bodyPr/>
          <a:p>
            <a:pPr algn="ctr"/>
            <a:r>
              <a:rPr lang="zh-CN" altLang="en-US">
                <a:latin typeface="Lucida Calligraphy" panose="03010101010101010101" charset="0"/>
                <a:cs typeface="Lucida Calligraphy" panose="03010101010101010101" charset="0"/>
              </a:rPr>
              <a:t>I just want you to be loved</a:t>
            </a:r>
            <a:endParaRPr lang="zh-CN" altLang="en-US">
              <a:latin typeface="Lucida Calligraphy" panose="03010101010101010101" charset="0"/>
              <a:cs typeface="Lucida Calligraphy" panose="03010101010101010101" charset="0"/>
            </a:endParaRPr>
          </a:p>
        </p:txBody>
      </p:sp>
      <p:pic>
        <p:nvPicPr>
          <p:cNvPr id="4" name="内容占位符 3" descr="2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667125" y="559435"/>
            <a:ext cx="4857115" cy="435165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Click="0" advTm="6515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765" y="5290820"/>
            <a:ext cx="10515600" cy="1325563"/>
          </a:xfrm>
        </p:spPr>
        <p:txBody>
          <a:bodyPr>
            <a:normAutofit fontScale="90000"/>
          </a:bodyPr>
          <a:p>
            <a:pPr algn="ctr"/>
            <a:r>
              <a:rPr lang="zh-CN" altLang="en-US">
                <a:latin typeface="Lucida Calligraphy" panose="03010101010101010101" charset="0"/>
                <a:cs typeface="Lucida Calligraphy" panose="03010101010101010101" charset="0"/>
              </a:rPr>
              <a:t>I just want you to be lost inside my eyes</a:t>
            </a:r>
            <a:endParaRPr lang="zh-CN" altLang="en-US">
              <a:latin typeface="Lucida Calligraphy" panose="03010101010101010101" charset="0"/>
              <a:cs typeface="Lucida Calligraphy" panose="03010101010101010101" charset="0"/>
            </a:endParaRPr>
          </a:p>
        </p:txBody>
      </p:sp>
      <p:pic>
        <p:nvPicPr>
          <p:cNvPr id="6" name="内容占位符 5" descr="3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592705" y="431800"/>
            <a:ext cx="7007225" cy="470598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Click="0" advTm="7734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5481955"/>
            <a:ext cx="10515600" cy="1325563"/>
          </a:xfrm>
        </p:spPr>
        <p:txBody>
          <a:bodyPr/>
          <a:p>
            <a:pPr algn="ctr"/>
            <a:r>
              <a:rPr lang="zh-CN" altLang="en-US">
                <a:latin typeface="Lucida Calligraphy" panose="03010101010101010101" charset="0"/>
                <a:cs typeface="Lucida Calligraphy" panose="03010101010101010101" charset="0"/>
              </a:rPr>
              <a:t>When the blooming starts</a:t>
            </a:r>
            <a:endParaRPr lang="zh-CN" altLang="en-US">
              <a:latin typeface="Lucida Calligraphy" panose="03010101010101010101" charset="0"/>
              <a:cs typeface="Lucida Calligraphy" panose="03010101010101010101" charset="0"/>
            </a:endParaRPr>
          </a:p>
        </p:txBody>
      </p:sp>
      <p:pic>
        <p:nvPicPr>
          <p:cNvPr id="4" name="内容占位符 3" descr="1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631950" y="365125"/>
            <a:ext cx="8928100" cy="50222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Click="0" advTm="6984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5452110"/>
            <a:ext cx="10515600" cy="1325563"/>
          </a:xfrm>
        </p:spPr>
        <p:txBody>
          <a:bodyPr/>
          <a:p>
            <a:pPr algn="ctr"/>
            <a:r>
              <a:rPr lang="zh-CN" altLang="en-US">
                <a:latin typeface="Lucida Calligraphy" panose="03010101010101010101" charset="0"/>
                <a:cs typeface="Lucida Calligraphy" panose="03010101010101010101" charset="0"/>
              </a:rPr>
              <a:t>Is there anything that holds?</a:t>
            </a:r>
            <a:endParaRPr lang="zh-CN" altLang="en-US">
              <a:latin typeface="Lucida Calligraphy" panose="03010101010101010101" charset="0"/>
              <a:cs typeface="Lucida Calligraphy" panose="03010101010101010101" charset="0"/>
            </a:endParaRPr>
          </a:p>
        </p:txBody>
      </p:sp>
      <p:pic>
        <p:nvPicPr>
          <p:cNvPr id="4" name="内容占位符 3" descr="3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303145" y="415925"/>
            <a:ext cx="7585710" cy="49625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Click="0" advTm="5484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4385" y="5334635"/>
            <a:ext cx="10515600" cy="1325563"/>
          </a:xfrm>
        </p:spPr>
        <p:txBody>
          <a:bodyPr/>
          <a:p>
            <a:pPr algn="ctr"/>
            <a:r>
              <a:rPr lang="zh-CN" altLang="en-US">
                <a:latin typeface="Lucida Calligraphy" panose="03010101010101010101" charset="0"/>
                <a:cs typeface="Lucida Calligraphy" panose="03010101010101010101" charset="0"/>
              </a:rPr>
              <a:t>Is it something I could fight?</a:t>
            </a:r>
            <a:endParaRPr lang="zh-CN" altLang="en-US">
              <a:latin typeface="Lucida Calligraphy" panose="03010101010101010101" charset="0"/>
              <a:cs typeface="Lucida Calligraphy" panose="03010101010101010101" charset="0"/>
            </a:endParaRPr>
          </a:p>
        </p:txBody>
      </p:sp>
      <p:pic>
        <p:nvPicPr>
          <p:cNvPr id="4" name="内容占位符 3" descr="36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541905" y="437515"/>
            <a:ext cx="7019925" cy="461454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Click="0" advTm="7593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835" y="5379085"/>
            <a:ext cx="10515600" cy="1325563"/>
          </a:xfrm>
        </p:spPr>
        <p:txBody>
          <a:bodyPr/>
          <a:p>
            <a:pPr algn="ctr"/>
            <a:r>
              <a:rPr lang="zh-CN" altLang="en-US">
                <a:latin typeface="Lucida Calligraphy" panose="03010101010101010101" charset="0"/>
                <a:cs typeface="Lucida Calligraphy" panose="03010101010101010101" charset="0"/>
              </a:rPr>
              <a:t>I just want you to be loved.</a:t>
            </a:r>
            <a:endParaRPr lang="zh-CN" altLang="en-US">
              <a:latin typeface="Lucida Calligraphy" panose="03010101010101010101" charset="0"/>
              <a:cs typeface="Lucida Calligraphy" panose="03010101010101010101" charset="0"/>
            </a:endParaRPr>
          </a:p>
        </p:txBody>
      </p:sp>
      <p:pic>
        <p:nvPicPr>
          <p:cNvPr id="4" name="内容占位符 3" descr="3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520315" y="493395"/>
            <a:ext cx="7152005" cy="47828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Click="0" advTm="5390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5438140"/>
            <a:ext cx="10515600" cy="1325563"/>
          </a:xfrm>
        </p:spPr>
        <p:txBody>
          <a:bodyPr>
            <a:normAutofit fontScale="90000"/>
          </a:bodyPr>
          <a:p>
            <a:pPr algn="ctr"/>
            <a:r>
              <a:rPr lang="zh-CN" altLang="en-US">
                <a:latin typeface="Lucida Calligraphy" panose="03010101010101010101" charset="0"/>
                <a:cs typeface="Lucida Calligraphy" panose="03010101010101010101" charset="0"/>
              </a:rPr>
              <a:t>I just want you to be lost inside my eyes.</a:t>
            </a:r>
            <a:endParaRPr lang="zh-CN" altLang="en-US">
              <a:latin typeface="Lucida Calligraphy" panose="03010101010101010101" charset="0"/>
              <a:cs typeface="Lucida Calligraphy" panose="03010101010101010101" charset="0"/>
            </a:endParaRPr>
          </a:p>
        </p:txBody>
      </p:sp>
      <p:pic>
        <p:nvPicPr>
          <p:cNvPr id="4" name="内容占位符 3" descr="3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992245" y="114935"/>
            <a:ext cx="4206875" cy="525907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Click="0" advTm="7781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5327650"/>
            <a:ext cx="10515600" cy="1325563"/>
          </a:xfrm>
        </p:spPr>
        <p:txBody>
          <a:bodyPr/>
          <a:p>
            <a:pPr algn="ctr"/>
            <a:r>
              <a:rPr lang="zh-CN" altLang="en-US">
                <a:latin typeface="Lucida Calligraphy" panose="03010101010101010101" charset="0"/>
                <a:cs typeface="Lucida Calligraphy" panose="03010101010101010101" charset="0"/>
              </a:rPr>
              <a:t>Is there anything that holds?</a:t>
            </a:r>
            <a:endParaRPr lang="zh-CN" altLang="en-US">
              <a:latin typeface="Lucida Calligraphy" panose="03010101010101010101" charset="0"/>
              <a:cs typeface="Lucida Calligraphy" panose="03010101010101010101" charset="0"/>
            </a:endParaRPr>
          </a:p>
        </p:txBody>
      </p:sp>
      <p:pic>
        <p:nvPicPr>
          <p:cNvPr id="4" name="内容占位符 3" descr="3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044825" y="447040"/>
            <a:ext cx="6102350" cy="457708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Click="0" advTm="6562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5459730"/>
            <a:ext cx="10515600" cy="1325563"/>
          </a:xfrm>
        </p:spPr>
        <p:txBody>
          <a:bodyPr/>
          <a:p>
            <a:pPr algn="ctr"/>
            <a:r>
              <a:rPr lang="zh-CN" altLang="en-US">
                <a:latin typeface="Lucida Calligraphy" panose="03010101010101010101" charset="0"/>
                <a:cs typeface="Lucida Calligraphy" panose="03010101010101010101" charset="0"/>
              </a:rPr>
              <a:t>Is it something I could fight?</a:t>
            </a:r>
            <a:endParaRPr lang="zh-CN" altLang="en-US">
              <a:latin typeface="Lucida Calligraphy" panose="03010101010101010101" charset="0"/>
              <a:cs typeface="Lucida Calligraphy" panose="03010101010101010101" charset="0"/>
            </a:endParaRPr>
          </a:p>
        </p:txBody>
      </p:sp>
      <p:pic>
        <p:nvPicPr>
          <p:cNvPr id="4" name="内容占位符 3" descr="32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001645" y="446405"/>
            <a:ext cx="6188710" cy="495109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Click="0" advTm="6187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5158105"/>
            <a:ext cx="10515600" cy="1325563"/>
          </a:xfrm>
        </p:spPr>
        <p:txBody>
          <a:bodyPr/>
          <a:p>
            <a:pPr algn="ctr"/>
            <a:r>
              <a:rPr lang="zh-CN" altLang="en-US">
                <a:latin typeface="Lucida Calligraphy" panose="03010101010101010101" charset="0"/>
                <a:cs typeface="Lucida Calligraphy" panose="03010101010101010101" charset="0"/>
              </a:rPr>
              <a:t>What have I to give to you?</a:t>
            </a:r>
            <a:endParaRPr lang="zh-CN" altLang="en-US">
              <a:latin typeface="Lucida Calligraphy" panose="03010101010101010101" charset="0"/>
              <a:cs typeface="Lucida Calligraphy" panose="03010101010101010101" charset="0"/>
            </a:endParaRPr>
          </a:p>
        </p:txBody>
      </p:sp>
      <p:pic>
        <p:nvPicPr>
          <p:cNvPr id="4" name="内容占位符 3" descr="6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614930" y="365125"/>
            <a:ext cx="6962140" cy="435165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Click="0" advTm="6563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5172710"/>
            <a:ext cx="10515600" cy="1325563"/>
          </a:xfrm>
        </p:spPr>
        <p:txBody>
          <a:bodyPr/>
          <a:p>
            <a:pPr algn="ctr"/>
            <a:r>
              <a:rPr lang="zh-CN" altLang="en-US">
                <a:latin typeface="Lucida Calligraphy" panose="03010101010101010101" charset="0"/>
                <a:cs typeface="Lucida Calligraphy" panose="03010101010101010101" charset="0"/>
              </a:rPr>
              <a:t>What have I to give to you?</a:t>
            </a:r>
            <a:endParaRPr lang="zh-CN" altLang="en-US">
              <a:latin typeface="Lucida Calligraphy" panose="03010101010101010101" charset="0"/>
              <a:cs typeface="Lucida Calligraphy" panose="03010101010101010101" charset="0"/>
            </a:endParaRPr>
          </a:p>
        </p:txBody>
      </p:sp>
      <p:pic>
        <p:nvPicPr>
          <p:cNvPr id="4" name="内容占位符 3" descr="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226310" y="632460"/>
            <a:ext cx="7739380" cy="435165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Click="0" advTm="7172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565" y="5462905"/>
            <a:ext cx="10515600" cy="1325563"/>
          </a:xfrm>
        </p:spPr>
        <p:txBody>
          <a:bodyPr/>
          <a:p>
            <a:pPr algn="ctr"/>
            <a:r>
              <a:rPr lang="zh-CN" altLang="en-US">
                <a:latin typeface="Lucida Calligraphy" panose="03010101010101010101" charset="0"/>
                <a:cs typeface="Lucida Calligraphy" panose="03010101010101010101" charset="0"/>
              </a:rPr>
              <a:t>When the times smell fine</a:t>
            </a:r>
            <a:endParaRPr lang="zh-CN" altLang="en-US">
              <a:latin typeface="Lucida Calligraphy" panose="03010101010101010101" charset="0"/>
              <a:cs typeface="Lucida Calligraphy" panose="03010101010101010101" charset="0"/>
            </a:endParaRPr>
          </a:p>
        </p:txBody>
      </p:sp>
      <p:pic>
        <p:nvPicPr>
          <p:cNvPr id="4" name="内容占位符 3" descr="3"/>
          <p:cNvPicPr>
            <a:picLocks noChangeAspect="1"/>
          </p:cNvPicPr>
          <p:nvPr>
            <p:ph idx="1"/>
          </p:nvPr>
        </p:nvPicPr>
        <p:blipFill>
          <a:blip r:embed="rId1"/>
          <a:srcRect b="4892"/>
          <a:stretch>
            <a:fillRect/>
          </a:stretch>
        </p:blipFill>
        <p:spPr>
          <a:xfrm>
            <a:off x="2214245" y="537210"/>
            <a:ext cx="7762875" cy="492569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Click="0" advTm="5485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5440680"/>
            <a:ext cx="10515600" cy="1325563"/>
          </a:xfrm>
        </p:spPr>
        <p:txBody>
          <a:bodyPr/>
          <a:p>
            <a:pPr algn="ctr"/>
            <a:r>
              <a:rPr lang="zh-CN" altLang="en-US">
                <a:latin typeface="Lucida Calligraphy" panose="03010101010101010101" charset="0"/>
                <a:cs typeface="Lucida Calligraphy" panose="03010101010101010101" charset="0"/>
              </a:rPr>
              <a:t>When our eyes turn wide</a:t>
            </a:r>
            <a:endParaRPr lang="zh-CN" altLang="en-US">
              <a:latin typeface="Lucida Calligraphy" panose="03010101010101010101" charset="0"/>
              <a:cs typeface="Lucida Calligraphy" panose="03010101010101010101" charset="0"/>
            </a:endParaRPr>
          </a:p>
        </p:txBody>
      </p:sp>
      <p:pic>
        <p:nvPicPr>
          <p:cNvPr id="4" name="内容占位符 3" descr="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237740" y="304165"/>
            <a:ext cx="7716520" cy="51365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Click="0" advTm="7031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835" y="5445125"/>
            <a:ext cx="10515600" cy="1325563"/>
          </a:xfrm>
        </p:spPr>
        <p:txBody>
          <a:bodyPr>
            <a:normAutofit fontScale="90000"/>
          </a:bodyPr>
          <a:p>
            <a:pPr algn="ctr"/>
            <a:r>
              <a:rPr lang="zh-CN" altLang="en-US">
                <a:latin typeface="Lucida Calligraphy" panose="03010101010101010101" charset="0"/>
                <a:cs typeface="Lucida Calligraphy" panose="03010101010101010101" charset="0"/>
              </a:rPr>
              <a:t>Would you tell me all of your fears</a:t>
            </a:r>
            <a:endParaRPr lang="zh-CN" altLang="en-US">
              <a:latin typeface="Lucida Calligraphy" panose="03010101010101010101" charset="0"/>
              <a:cs typeface="Lucida Calligraphy" panose="03010101010101010101" charset="0"/>
            </a:endParaRPr>
          </a:p>
        </p:txBody>
      </p:sp>
      <p:pic>
        <p:nvPicPr>
          <p:cNvPr id="4" name="内容占位符 3" descr="1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304415" y="365125"/>
            <a:ext cx="7583805" cy="503364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Click="0" advTm="10640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5430520"/>
            <a:ext cx="10515600" cy="1325563"/>
          </a:xfrm>
        </p:spPr>
        <p:txBody>
          <a:bodyPr/>
          <a:p>
            <a:pPr algn="ctr"/>
            <a:r>
              <a:rPr lang="zh-CN" altLang="en-US">
                <a:latin typeface="Lucida Calligraphy" panose="03010101010101010101" charset="0"/>
                <a:cs typeface="Lucida Calligraphy" panose="03010101010101010101" charset="0"/>
              </a:rPr>
              <a:t>So I could throw them away</a:t>
            </a:r>
            <a:endParaRPr lang="zh-CN" altLang="en-US">
              <a:latin typeface="Lucida Calligraphy" panose="03010101010101010101" charset="0"/>
              <a:cs typeface="Lucida Calligraphy" panose="03010101010101010101" charset="0"/>
            </a:endParaRPr>
          </a:p>
        </p:txBody>
      </p:sp>
      <p:pic>
        <p:nvPicPr>
          <p:cNvPr id="4" name="内容占位符 3" descr="1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987165" y="215265"/>
            <a:ext cx="4217670" cy="511238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Click="0" advTm="3844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10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1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2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3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4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5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6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7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8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9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2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21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22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23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28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29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3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30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4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  <p:tag name="KSO_WM_UNIT_TYPE" val="a"/>
  <p:tag name="KSO_WM_UNIT_INDEX" val="1"/>
  <p:tag name="KSO_WM_UNIT_ID" val="custom20184553_1*a*1"/>
  <p:tag name="KSO_WM_UNIT_LAYERLEVEL" val="1"/>
  <p:tag name="KSO_WM_UNIT_VALUE" val="10"/>
  <p:tag name="KSO_WM_UNIT_ISCONTENTSTITLE" val="0"/>
  <p:tag name="KSO_WM_UNIT_HIGHLIGHT" val="0"/>
  <p:tag name="KSO_WM_UNIT_COMPATIBLE" val="0"/>
  <p:tag name="KSO_WM_UNIT_CLEAR" val="0"/>
  <p:tag name="KSO_WM_BEAUTIFY_FLAG" val="#wm#"/>
  <p:tag name="KSO_WM_UNIT_PRESET_TEXT" val="空白演示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5.xml><?xml version="1.0" encoding="utf-8"?>
<p:tagLst xmlns:p="http://schemas.openxmlformats.org/presentationml/2006/main">
  <p:tag name="KSO_WM_TEMPLATE_CATEGORY" val="custom"/>
  <p:tag name="KSO_WM_TEMPLATE_INDEX" val="20184553"/>
  <p:tag name="KSO_WM_UNIT_CLEAR" val="0"/>
  <p:tag name="KSO_WM_UNIT_COMPATIBLE" val="0"/>
  <p:tag name="KSO_WM_UNIT_HIGHLIGHT" val="0"/>
  <p:tag name="KSO_WM_UNIT_ISCONTENTSTITLE" val="0"/>
  <p:tag name="KSO_WM_UNIT_VALUE" val="234"/>
  <p:tag name="KSO_WM_UNIT_LAYERLEVEL" val="1"/>
  <p:tag name="KSO_WM_UNIT_INDEX" val="1"/>
  <p:tag name="KSO_WM_UNIT_ID" val="custom20184553_1*b*1"/>
  <p:tag name="KSO_WM_UNIT_TYPE" val="b"/>
  <p:tag name="KSO_WM_BEAUTIFY_FLAG" val="#wm#"/>
  <p:tag name="KSO_WM_TAG_VERSION" val="1.0"/>
  <p:tag name="KSO_WM_UNIT_PRESET_TEXT" val="Lorem ipsum dolor sit amet, consectetur adipisicing elit."/>
</p:tagLst>
</file>

<file path=ppt/tags/tag6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7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8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9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heme/theme1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1037</Words>
  <Application>WPS 演示</Application>
  <PresentationFormat>宽屏</PresentationFormat>
  <Paragraphs>73</Paragraphs>
  <Slides>35</Slides>
  <Notes>31</Notes>
  <HiddenSlides>0</HiddenSlides>
  <MMClips>0</MMClips>
  <ScaleCrop>false</ScaleCrop>
  <HeadingPairs>
    <vt:vector size="6" baseType="variant">
      <vt:variant>
        <vt:lpstr>已用的字体</vt:lpstr>
      </vt:variant>
      <vt:variant>
        <vt:i4>67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103" baseType="lpstr">
      <vt:lpstr>Arial</vt:lpstr>
      <vt:lpstr>宋体</vt:lpstr>
      <vt:lpstr>Wingdings</vt:lpstr>
      <vt:lpstr>黑体</vt:lpstr>
      <vt:lpstr>Calibri</vt:lpstr>
      <vt:lpstr>微软雅黑</vt:lpstr>
      <vt:lpstr>Arial Unicode MS</vt:lpstr>
      <vt:lpstr>华文楷体</vt:lpstr>
      <vt:lpstr>华文中宋</vt:lpstr>
      <vt:lpstr>Adobe Garamond Pro Bold</vt:lpstr>
      <vt:lpstr>华文宋体</vt:lpstr>
      <vt:lpstr>华文细黑</vt:lpstr>
      <vt:lpstr>Kozuka Gothic Pro L</vt:lpstr>
      <vt:lpstr>BukotsuStd-U</vt:lpstr>
      <vt:lpstr>A-OTF Musashino Std Regular</vt:lpstr>
      <vt:lpstr>GulimChe</vt:lpstr>
      <vt:lpstr>Gulim</vt:lpstr>
      <vt:lpstr>DFKai-SB</vt:lpstr>
      <vt:lpstr>Batang</vt:lpstr>
      <vt:lpstr>BatangChe</vt:lpstr>
      <vt:lpstr>Gungsuh</vt:lpstr>
      <vt:lpstr>GungsuhChe</vt:lpstr>
      <vt:lpstr>Iwata SeichouF Pro</vt:lpstr>
      <vt:lpstr>Kozuka Gothic Pr6N EL</vt:lpstr>
      <vt:lpstr>Yu Gothic UI Light</vt:lpstr>
      <vt:lpstr>Adobe Hebrew</vt:lpstr>
      <vt:lpstr>Adobe Naskh Medium</vt:lpstr>
      <vt:lpstr>★日文毛笔</vt:lpstr>
      <vt:lpstr>Meiryo UI</vt:lpstr>
      <vt:lpstr>Microsoft JhengHei Light</vt:lpstr>
      <vt:lpstr>Yu Gothic UI Semibold</vt:lpstr>
      <vt:lpstr>Bernard MT Condensed</vt:lpstr>
      <vt:lpstr>Broadway</vt:lpstr>
      <vt:lpstr>Calibri Light</vt:lpstr>
      <vt:lpstr>Calisto MT</vt:lpstr>
      <vt:lpstr>Cambria Math</vt:lpstr>
      <vt:lpstr>Castellar</vt:lpstr>
      <vt:lpstr>Candara</vt:lpstr>
      <vt:lpstr>Century Gothic</vt:lpstr>
      <vt:lpstr>Century Schoolbook</vt:lpstr>
      <vt:lpstr>Chaparral Pro</vt:lpstr>
      <vt:lpstr>Chaparral Pro Light</vt:lpstr>
      <vt:lpstr>Century</vt:lpstr>
      <vt:lpstr>Colonna MT</vt:lpstr>
      <vt:lpstr>Chiller</vt:lpstr>
      <vt:lpstr>Cooper Black</vt:lpstr>
      <vt:lpstr>Edwardian Script ITC</vt:lpstr>
      <vt:lpstr>Ebrima</vt:lpstr>
      <vt:lpstr>DexGothicD</vt:lpstr>
      <vt:lpstr>Curlz MT</vt:lpstr>
      <vt:lpstr>Elephant</vt:lpstr>
      <vt:lpstr>Eras Light ITC</vt:lpstr>
      <vt:lpstr>Eras Medium ITC</vt:lpstr>
      <vt:lpstr>Franklin Gothic Book</vt:lpstr>
      <vt:lpstr>Footlight MT Light</vt:lpstr>
      <vt:lpstr>Felix Titling</vt:lpstr>
      <vt:lpstr>Gadugi</vt:lpstr>
      <vt:lpstr>Gabriola</vt:lpstr>
      <vt:lpstr>Garamond</vt:lpstr>
      <vt:lpstr>Georges</vt:lpstr>
      <vt:lpstr>Freestyle Script</vt:lpstr>
      <vt:lpstr>Letter Gothic Std</vt:lpstr>
      <vt:lpstr>Kunstler Script</vt:lpstr>
      <vt:lpstr>Lithos Pro Regular</vt:lpstr>
      <vt:lpstr>Lucida Calligraphy</vt:lpstr>
      <vt:lpstr>Lucida Handwriting</vt:lpstr>
      <vt:lpstr>Lucida Console</vt:lpstr>
      <vt:lpstr>Office 主题</vt:lpstr>
      <vt:lpstr>高中英语北师大版必修一 U1L2: Relaxing Song: Fears Take Flight Singer: Jonas David</vt:lpstr>
      <vt:lpstr>When the spring walks down</vt:lpstr>
      <vt:lpstr>When the blooming starts</vt:lpstr>
      <vt:lpstr>What have I to give to you?</vt:lpstr>
      <vt:lpstr>What have I to give to you?</vt:lpstr>
      <vt:lpstr>When the times smell fine</vt:lpstr>
      <vt:lpstr>When our eyes turn wide</vt:lpstr>
      <vt:lpstr>Would you tell me all of your fears</vt:lpstr>
      <vt:lpstr>So I could throw them away</vt:lpstr>
      <vt:lpstr>Fears take flight</vt:lpstr>
      <vt:lpstr>Fears take flight</vt:lpstr>
      <vt:lpstr>Fears take flight</vt:lpstr>
      <vt:lpstr>Fears take flight</vt:lpstr>
      <vt:lpstr>By your name</vt:lpstr>
      <vt:lpstr>When the spring walks down.</vt:lpstr>
      <vt:lpstr>When the blooming starts.</vt:lpstr>
      <vt:lpstr>What have I to give to you?</vt:lpstr>
      <vt:lpstr>What have I to give to you?</vt:lpstr>
      <vt:lpstr>When the times smell fine.</vt:lpstr>
      <vt:lpstr>When our eyes turn wide.</vt:lpstr>
      <vt:lpstr>Would you tell me all of your fears.</vt:lpstr>
      <vt:lpstr>So I could throw them away.</vt:lpstr>
      <vt:lpstr>Fears take flight，Fears take flight</vt:lpstr>
      <vt:lpstr>Fears take flight，Fears take flight</vt:lpstr>
      <vt:lpstr>Fears take flight，Fears take flight</vt:lpstr>
      <vt:lpstr>Fears take flight，Fears take flight</vt:lpstr>
      <vt:lpstr>By your name</vt:lpstr>
      <vt:lpstr>I just want you to be loved</vt:lpstr>
      <vt:lpstr>I just want you to be lost inside my eyes</vt:lpstr>
      <vt:lpstr>Is there anything that holds?</vt:lpstr>
      <vt:lpstr>Is it something I could fight?</vt:lpstr>
      <vt:lpstr>I just want you to be loved.</vt:lpstr>
      <vt:lpstr>I just want you to be lost inside my eyes.</vt:lpstr>
      <vt:lpstr>Is there anything that holds?</vt:lpstr>
      <vt:lpstr>Is it something I could fight?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ʚ</cp:lastModifiedBy>
  <cp:revision>16</cp:revision>
  <dcterms:created xsi:type="dcterms:W3CDTF">2018-03-01T02:03:00Z</dcterms:created>
  <dcterms:modified xsi:type="dcterms:W3CDTF">2018-08-29T06:42:44Z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2052-10.1.0.7520</vt:lpwstr>
  </property>
</Properties>
</file>