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1" r:id="rId6"/>
    <p:sldId id="265" r:id="rId7"/>
    <p:sldId id="266" r:id="rId8"/>
    <p:sldId id="267" r:id="rId9"/>
    <p:sldId id="268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80" r:id="rId18"/>
    <p:sldId id="281" r:id="rId19"/>
    <p:sldId id="282" r:id="rId20"/>
    <p:sldId id="284" r:id="rId21"/>
    <p:sldId id="285" r:id="rId22"/>
    <p:sldId id="283" r:id="rId23"/>
    <p:sldId id="286" r:id="rId24"/>
    <p:sldId id="288" r:id="rId25"/>
    <p:sldId id="287" r:id="rId26"/>
    <p:sldId id="290" r:id="rId27"/>
    <p:sldId id="291" r:id="rId28"/>
    <p:sldId id="292" r:id="rId29"/>
    <p:sldId id="293" r:id="rId30"/>
    <p:sldId id="294" r:id="rId31"/>
  </p:sldIdLst>
  <p:sldSz cx="9144000" cy="5144135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1594"/>
        <p:guide pos="282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1" name="Picture 2" descr="C:\Users\sunshinelulu\Desktop\英语教学与互联网\MV素材\Hiking.jpgHiking"/>
          <p:cNvPicPr>
            <a:picLocks noChangeAspect="1"/>
          </p:cNvPicPr>
          <p:nvPr/>
        </p:nvPicPr>
        <p:blipFill>
          <a:blip r:embed="rId1"/>
          <a:srcRect l="1737" r="19285"/>
          <a:stretch>
            <a:fillRect/>
          </a:stretch>
        </p:blipFill>
        <p:spPr>
          <a:xfrm>
            <a:off x="1905" y="-12700"/>
            <a:ext cx="9166225" cy="5170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" name="标题 1"/>
          <p:cNvSpPr>
            <a:spLocks noGrp="1"/>
          </p:cNvSpPr>
          <p:nvPr>
            <p:ph type="ctrTitle"/>
          </p:nvPr>
        </p:nvSpPr>
        <p:spPr/>
        <p:txBody>
          <a:bodyPr anchor="b"/>
          <a:p>
            <a:pPr defTabSz="914400">
              <a:buNone/>
            </a:pPr>
            <a:endParaRPr lang="zh-CN" altLang="en-US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2050" name="副标题 2"/>
          <p:cNvSpPr>
            <a:spLocks noGrp="1"/>
          </p:cNvSpPr>
          <p:nvPr>
            <p:ph type="subTitle" idx="1"/>
          </p:nvPr>
        </p:nvSpPr>
        <p:spPr/>
        <p:txBody>
          <a:bodyPr anchor="t"/>
          <a:p>
            <a:pPr defTabSz="914400"/>
            <a:endParaRPr lang="zh-CN" altLang="en-US" kern="1200" baseline="0">
              <a:latin typeface="+mn-lt"/>
              <a:ea typeface="+mn-ea"/>
              <a:cs typeface="+mn-cs"/>
            </a:endParaRPr>
          </a:p>
        </p:txBody>
      </p:sp>
      <p:pic>
        <p:nvPicPr>
          <p:cNvPr id="3" name="图片 2" descr="透明幕布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5" y="-36830"/>
            <a:ext cx="9175750" cy="5218430"/>
          </a:xfrm>
          <a:prstGeom prst="rect">
            <a:avLst/>
          </a:prstGeom>
        </p:spPr>
      </p:pic>
      <p:sp>
        <p:nvSpPr>
          <p:cNvPr id="2054" name="TextBox 4"/>
          <p:cNvSpPr txBox="1"/>
          <p:nvPr/>
        </p:nvSpPr>
        <p:spPr>
          <a:xfrm>
            <a:off x="1905" y="1694180"/>
            <a:ext cx="5055870" cy="244538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U1L1, </a:t>
            </a:r>
            <a:r>
              <a:rPr lang="en-US" altLang="zh-CN" sz="2400" b="1" dirty="0">
                <a:solidFill>
                  <a:srgbClr val="72BFC5"/>
                </a:solidFill>
                <a:latin typeface="Book Antiqua" panose="02040602050305030304" pitchFamily="18" charset="0"/>
                <a:ea typeface="宋体" panose="02010600030101010101" pitchFamily="2" charset="-122"/>
              </a:rPr>
              <a:t>Lifestyles—“A Perfect Day</a:t>
            </a:r>
            <a:r>
              <a:rPr lang="zh-CN" altLang="en-US" sz="2400" b="1" dirty="0">
                <a:solidFill>
                  <a:srgbClr val="72BFC5"/>
                </a:solidFill>
                <a:latin typeface="Book Antiqua" panose="02040602050305030304" pitchFamily="18" charset="0"/>
                <a:ea typeface="宋体" panose="02010600030101010101" pitchFamily="2" charset="-122"/>
              </a:rPr>
              <a:t>？</a:t>
            </a:r>
            <a:r>
              <a:rPr lang="en-US" altLang="zh-CN" sz="2400" b="1" dirty="0">
                <a:solidFill>
                  <a:srgbClr val="72BFC5"/>
                </a:solidFill>
                <a:latin typeface="Book Antiqua" panose="02040602050305030304" pitchFamily="18" charset="0"/>
                <a:ea typeface="宋体" panose="02010600030101010101" pitchFamily="2" charset="-122"/>
              </a:rPr>
              <a:t>”</a:t>
            </a:r>
            <a:endParaRPr lang="zh-CN" altLang="zh-CN" b="1" dirty="0">
              <a:solidFill>
                <a:srgbClr val="72BFC5"/>
              </a:solidFill>
              <a:latin typeface="Book Antiqua" panose="0204060205030503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Song:</a:t>
            </a:r>
            <a:r>
              <a:rPr lang="en-US" altLang="zh-CN" dirty="0">
                <a:solidFill>
                  <a:srgbClr val="72BFC5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72BFC5"/>
                </a:solidFill>
                <a:latin typeface="Book Antiqua" panose="02040602050305030304" pitchFamily="18" charset="0"/>
                <a:ea typeface="宋体" panose="02010600030101010101" pitchFamily="2" charset="-122"/>
              </a:rPr>
              <a:t>Love Life</a:t>
            </a:r>
            <a:endParaRPr lang="en-US" altLang="zh-CN" sz="2400" b="1" dirty="0">
              <a:solidFill>
                <a:srgbClr val="72BFC5"/>
              </a:solidFill>
              <a:latin typeface="Book Antiqua" panose="0204060205030503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Singer</a:t>
            </a:r>
            <a:r>
              <a:rPr lang="zh-CN" altLang="en-US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：</a:t>
            </a:r>
            <a:r>
              <a:rPr lang="en-US" altLang="zh-CN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John Mamann, Kika</a:t>
            </a:r>
            <a:endParaRPr lang="en-US" altLang="zh-CN" dirty="0">
              <a:solidFill>
                <a:srgbClr val="72BFC5"/>
              </a:solidFill>
              <a:latin typeface="Verdana" panose="020B0604030504040204" pitchFamily="34" charset="0"/>
              <a:ea typeface="宋体" panose="02010600030101010101" pitchFamily="2" charset="-122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Editor: </a:t>
            </a:r>
            <a:r>
              <a:rPr lang="zh-CN" altLang="en-US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张晓璐 </a:t>
            </a:r>
            <a:r>
              <a:rPr lang="en-US" altLang="zh-CN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20150100033</a:t>
            </a:r>
            <a:r>
              <a:rPr lang="en-US" altLang="zh-CN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 </a:t>
            </a:r>
            <a:endParaRPr lang="zh-CN" altLang="zh-CN" dirty="0">
              <a:solidFill>
                <a:srgbClr val="72BFC5"/>
              </a:solidFill>
              <a:latin typeface="Verdana" panose="020B0604030504040204" pitchFamily="34" charset="0"/>
              <a:ea typeface="宋体" panose="02010600030101010101" pitchFamily="2" charset="-122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单位：</a:t>
            </a:r>
            <a:r>
              <a:rPr lang="zh-CN" altLang="zh-CN" dirty="0">
                <a:solidFill>
                  <a:srgbClr val="72BFC5"/>
                </a:solidFill>
                <a:latin typeface="Verdana" panose="020B0604030504040204" pitchFamily="34" charset="0"/>
                <a:ea typeface="宋体" panose="02010600030101010101" pitchFamily="2" charset="-122"/>
                <a:cs typeface="Verdana" panose="020B0604030504040204" pitchFamily="34" charset="0"/>
              </a:rPr>
              <a:t>华南师范大学</a:t>
            </a:r>
            <a:endParaRPr lang="zh-CN" altLang="zh-CN" dirty="0">
              <a:solidFill>
                <a:srgbClr val="72BFC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John Mamann,Kika - Love Life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5625" y="362521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2290" name="Picture 2" descr="C:\Users\sunshinelulu\Desktop\英语教学与互联网\MV素材\dont-force-hugs.pngdont-force-hugs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5" y="-21590"/>
            <a:ext cx="9143365" cy="514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35" y="4044315"/>
            <a:ext cx="9143365" cy="7410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38619" y="4044409"/>
            <a:ext cx="76683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）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81">
        <p:zoom dir="in"/>
      </p:transition>
    </mc:Choice>
    <mc:Fallback>
      <p:transition spd="slow" advTm="3281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3075" name="Picture 2" descr="C:\Users\sunshinelulu\Desktop\英语教学与互联网\MV素材\cb78fb952f877560290aef99370515bd.jpgcb78fb952f877560290aef99370515bd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270"/>
            <a:ext cx="9144000" cy="5467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635"/>
            <a:ext cx="9144000" cy="9626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948690" y="134118"/>
            <a:ext cx="76676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Si un chagrin casse ta voix</a:t>
            </a:r>
            <a:endParaRPr lang="en-US" altLang="zh-CN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2400" dirty="0">
                <a:latin typeface="方正启体简体" panose="03000509000000000000" charset="-122"/>
                <a:ea typeface="方正启体简体" panose="03000509000000000000" charset="-122"/>
              </a:rPr>
              <a:t>如果你的声音被悲伤打破</a:t>
            </a:r>
            <a:endParaRPr lang="en-US" altLang="zh-CN" sz="2400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 spd="slow" advClick="0" advTm="525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7410" name="Picture 2" descr="C:\Users\sunshinelulu\Desktop\英语教学与互联网\MV素材\154.jpg15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5"/>
            <a:ext cx="9143365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339725"/>
            <a:ext cx="9144000" cy="10426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51520" y="291507"/>
            <a:ext cx="86409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Perdue sur les chemins tend une main vers moi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失去了方向那就伸出手给我</a:t>
            </a:r>
            <a:endParaRPr lang="en-US" altLang="zh-CN" sz="2400" dirty="0" smtClean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000">
        <p:cover/>
      </p:transition>
    </mc:Choice>
    <mc:Fallback>
      <p:transition spd="slow" advTm="4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9458" name="Picture 2" descr="C:\Users\sunshinelulu\Desktop\英语教学与互联网\MV素材\sunshine-on-thy-face2.jpgsunshine-on-thy-face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5" y="205740"/>
            <a:ext cx="9184005" cy="464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339820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72475" y="172762"/>
            <a:ext cx="86409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I feel the sun shine breeze upon my face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我感受到了阳光洒在我的脸上</a:t>
            </a:r>
            <a:endParaRPr lang="en-US" altLang="zh-CN" sz="2400" dirty="0" smtClean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 advTm="4687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3314" name="Picture 2" descr="C:\Users\sunshinelulu\Desktop\英语教学与互联网\MV素材\th (6).jpgth (6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7069"/>
            <a:ext cx="9144000" cy="513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52705"/>
            <a:ext cx="9144000" cy="10306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-18956"/>
            <a:ext cx="76683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When I hear your voice I knox I'll be ok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当我听到了你的声音我就知道我会好好的</a:t>
            </a:r>
            <a:endParaRPr lang="en-US" altLang="zh-CN" sz="2400" dirty="0" smtClean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907">
        <p:split orient="vert" dir="in"/>
      </p:transition>
    </mc:Choice>
    <mc:Fallback>
      <p:transition spd="slow" advTm="2907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 descr="C:\Users\sunshinelulu\Desktop\英语教学与互联网\MV素材\th (7).jpgth (7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635" y="-24765"/>
            <a:ext cx="9215120" cy="447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4088765"/>
            <a:ext cx="9215120" cy="10693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91820" y="4267200"/>
            <a:ext cx="7960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Lucida Calligraphy" panose="03010101010101010101" pitchFamily="66" charset="0"/>
              </a:rPr>
              <a:t>Et comme un défi  tu te lèves pour aimer la vie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当</a:t>
            </a:r>
            <a:r>
              <a:rPr lang="zh-CN" altLang="en-US" sz="2400" dirty="0" smtClean="0">
                <a:latin typeface="方正启体简体" panose="03000509000000000000" charset="-122"/>
                <a:ea typeface="方正启体简体" panose="03000509000000000000" charset="-122"/>
              </a:rPr>
              <a:t>作</a:t>
            </a:r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挑战，你要热爱生活</a:t>
            </a:r>
            <a:endParaRPr lang="en-US" altLang="zh-CN" sz="2400" dirty="0" smtClean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172">
        <p14:prism isInverted="1" isContent="1"/>
      </p:transition>
    </mc:Choice>
    <mc:Fallback>
      <p:transition spd="slow" advTm="71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3075" name="Picture 2" descr="C:\Users\sunshinelulu\Desktop\英语教学与互联网\MV素材\hiking-1.jpghiking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5715"/>
            <a:ext cx="9214485" cy="5132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4001770"/>
            <a:ext cx="9215120" cy="7112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631825" y="4126998"/>
            <a:ext cx="7667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）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 </a:t>
            </a:r>
            <a:endParaRPr lang="zh-CN" altLang="en-US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412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3" descr="C:\Users\sunshinelulu\Desktop\英语教学与互联网\MV素材\mesmilebigcorrected.jpgmesmilebigcorrected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-13335" y="-151765"/>
            <a:ext cx="9170670" cy="563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-33655" y="3931920"/>
            <a:ext cx="9190990" cy="8312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36575" y="4117473"/>
            <a:ext cx="7667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）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 </a:t>
            </a:r>
            <a:endParaRPr lang="zh-CN" altLang="en-US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407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2290" name="Picture 2" descr="C:\Users\sunshinelulu\Desktop\英语教学与互联网\MV素材\ForrestGump8.jpgForrestGump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5" y="1270"/>
            <a:ext cx="9143365" cy="514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243840"/>
            <a:ext cx="9144000" cy="8369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339819"/>
            <a:ext cx="76683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It's you and I  ( la la la la la... )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81">
        <p:fade/>
      </p:transition>
    </mc:Choice>
    <mc:Fallback>
      <p:transition spd="slow" advTm="3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3075" name="Picture 2" descr="C:\Users\sunshinelulu\Desktop\英语教学与互联网\MV素材\o-READ-BOOK-facebook.jpgo-READ-BOOK-facebook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1270"/>
            <a:ext cx="9144000" cy="5146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340175"/>
            <a:ext cx="9144000" cy="863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936625" y="589413"/>
            <a:ext cx="7667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）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 </a:t>
            </a:r>
            <a:endParaRPr lang="zh-CN" altLang="en-US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646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3075" name="Picture 2" descr="C:\Users\sunshinelulu\Desktop\英语教学与互联网\MV素材\01.jpg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635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340175"/>
            <a:ext cx="9144000" cy="863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901700" y="340493"/>
            <a:ext cx="76676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Si tu tombes beaucoup trop bas</a:t>
            </a:r>
            <a:endParaRPr lang="en-US" altLang="zh-CN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2400" dirty="0">
                <a:latin typeface="方正启体简体" panose="03000509000000000000" charset="-122"/>
                <a:ea typeface="方正启体简体" panose="03000509000000000000" charset="-122"/>
              </a:rPr>
              <a:t>如果你的心情太低落</a:t>
            </a:r>
            <a:endParaRPr lang="en-US" altLang="zh-CN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  <a:p>
            <a:endParaRPr lang="zh-CN" altLang="en-US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unshinelulu\Desktop\英语教学与互联网\MV素材\th (3).jpgth (3)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573239"/>
            <a:ext cx="5940152" cy="3947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940425" y="553720"/>
            <a:ext cx="3220720" cy="3966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012160" y="4578413"/>
            <a:ext cx="3222053" cy="3928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We arethe navies Et pour que tu sois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而你自己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>
              <a:lnSpc>
                <a:spcPct val="130000"/>
              </a:lnSpc>
            </a:pP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Toujours plus, Toujours plus forte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定会慢慢强大</a:t>
            </a:r>
            <a:endParaRPr lang="en-US" altLang="zh-CN" sz="2400" dirty="0" smtClean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 spd="slow" advTm="6985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152E-6 L -2.5E-6 -0.796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152E-6 L -2.5E-6 -0.796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152E-6 L -2.5E-6 -0.79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8152E-6 L -2.5E-6 -0.79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4" name="Picture 2" descr="C:\Users\sunshinelulu\Desktop\英语教学与互联网\MV素材\Big_Smile_2.jpgBig_Smile_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4925" y="635"/>
            <a:ext cx="9180195" cy="551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4784090" y="3654425"/>
            <a:ext cx="4361180" cy="10871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/>
          </a:p>
        </p:txBody>
      </p:sp>
      <p:sp>
        <p:nvSpPr>
          <p:cNvPr id="7" name="TextBox 6"/>
          <p:cNvSpPr txBox="1"/>
          <p:nvPr/>
        </p:nvSpPr>
        <p:spPr>
          <a:xfrm>
            <a:off x="4889500" y="3783330"/>
            <a:ext cx="41497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Lucida Calligraphy" panose="03010101010101010101" pitchFamily="66" charset="0"/>
              </a:rPr>
              <a:t>Et que le vend de la vie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而你享受的生活</a:t>
            </a:r>
            <a:endParaRPr lang="en-US" altLang="zh-CN" sz="2400" dirty="0" smtClean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41">
        <p:push dir="u"/>
      </p:transition>
    </mc:Choice>
    <mc:Fallback>
      <p:transition spd="slow" advClick="0" advTm="314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3" descr="C:\Users\sunshinelulu\Desktop\英语教学与互联网\MV素材\Favim.com-beautiful-cloud-fly-girl-jump-244037.jpgFavim.com-beautiful-cloud-fly-girl-jump-244037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-23495" y="12065"/>
            <a:ext cx="9190355" cy="554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-23495" y="381000"/>
            <a:ext cx="9190990" cy="10153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54050" y="473843"/>
            <a:ext cx="76676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Soulève tes ailes et te transporte</a:t>
            </a:r>
            <a:endParaRPr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  <a:p>
            <a:pPr algn="ctr"/>
            <a:r>
              <a:rPr sz="2400" dirty="0">
                <a:latin typeface="方正启体简体" panose="03000509000000000000" charset="-122"/>
                <a:ea typeface="方正启体简体" panose="03000509000000000000" charset="-122"/>
              </a:rPr>
              <a:t>会帮你抬起你的翅膀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 </a:t>
            </a:r>
            <a:endParaRPr lang="zh-CN" altLang="en-US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421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unshinelulu\Desktop\英语教学与互联网\MV素材\Memory14.jpgMemory1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47980" y="-7620"/>
            <a:ext cx="9839325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-347345" y="3599180"/>
            <a:ext cx="3385820" cy="7639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-347345" y="3692525"/>
            <a:ext cx="3385820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Love life  </a:t>
            </a:r>
            <a:endParaRPr lang="zh-CN" altLang="en-US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172">
        <p:zoom dir="in"/>
      </p:transition>
    </mc:Choice>
    <mc:Fallback>
      <p:transition spd="slow" advTm="4172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2290" name="Picture 2" descr="C:\Users\sunshinelulu\Desktop\英语教学与互联网\MV素材\End-of-a-long-day-by-Connie-Thompson-of-Pollok-Texas.jpgEnd-of-a-long-day-by-Connie-Thompson-of-Pollok-Texas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5" y="-12065"/>
            <a:ext cx="9143365" cy="51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243840"/>
            <a:ext cx="9144000" cy="8369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12609" y="395064"/>
            <a:ext cx="7668344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）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469">
        <p:fade/>
      </p:transition>
    </mc:Choice>
    <mc:Fallback>
      <p:transition spd="slow" advTm="34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 descr="C:\Users\sunshinelulu\Desktop\英语教学与互联网\MV素材\Screen-Shot-2016-08-24-at-2.13.21-PM.pngScreen-Shot-2016-08-24-at-2.13.21-PM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10" y="-5080"/>
            <a:ext cx="9225280" cy="5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-176530" y="2926715"/>
            <a:ext cx="9405620" cy="86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00544" y="3092113"/>
            <a:ext cx="7668344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）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rippl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 descr="C:\Users\sunshinelulu\Desktop\英语教学与互联网\MV素材\image.jpgimage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69215" y="-58420"/>
            <a:ext cx="9203690" cy="572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-177165" y="3790950"/>
            <a:ext cx="9311640" cy="86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53554" y="3956348"/>
            <a:ext cx="7668344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）</a:t>
            </a:r>
            <a:endParaRPr lang="zh-CN" altLang="en-US" sz="2400" dirty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625">
        <p14:ripple/>
      </p:transition>
    </mc:Choice>
    <mc:Fallback>
      <p:transition spd="slow" advClick="0" advTm="2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 descr="C:\Users\sunshinelulu\Desktop\英语教学与互联网\MV素材\hiking-trail.jpghiking-trail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905"/>
            <a:ext cx="9144000" cy="586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205834"/>
            <a:ext cx="9144000" cy="8640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42124" y="240328"/>
            <a:ext cx="76683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Lucida Calligraphy" panose="03010101010101010101" pitchFamily="66" charset="0"/>
              </a:rPr>
              <a:t>C'est toi et moi 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  <a:p>
            <a:pPr algn="ctr"/>
            <a:r>
              <a:rPr lang="en-US" altLang="zh-CN" sz="2400" dirty="0" smtClean="0">
                <a:latin typeface="方正启体简体" panose="03000509000000000000" charset="-122"/>
                <a:ea typeface="方正启体简体" panose="03000509000000000000" charset="-122"/>
              </a:rPr>
              <a:t>这是你和我</a:t>
            </a:r>
            <a:endParaRPr lang="en-US" altLang="zh-CN" sz="2400" dirty="0" smtClean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000">
        <p14:prism isInverted="1" isContent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2290" name="Picture 2" descr="C:\Users\sunshinelulu\Desktop\英语教学与互联网\MV素材\Fight-the-wrinkles-of-your-face-with-facials..jpgFight-the-wrinkles-of-your-face-with-facials.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5" y="-10160"/>
            <a:ext cx="9214485" cy="514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35" y="4349750"/>
            <a:ext cx="9214485" cy="6013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38619" y="4383499"/>
            <a:ext cx="7668344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sym typeface="+mn-ea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sym typeface="+mn-ea"/>
              </a:rPr>
              <a:t>）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844">
        <p:fade/>
      </p:transition>
    </mc:Choice>
    <mc:Fallback>
      <p:transition spd="slow" advTm="6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C:\Users\sunshinelulu\Desktop\英语教学与互联网\MV素材\LSPA-MARATHON-34.jpgLSPA-MARATHON-3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6350" y="15875"/>
            <a:ext cx="9157970" cy="548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-321945" y="-117475"/>
            <a:ext cx="9613900" cy="57543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95605" y="3651885"/>
            <a:ext cx="4608195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6000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Thank you</a:t>
            </a:r>
            <a:endParaRPr lang="zh-CN" altLang="en-US" sz="6000" u="sng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图片 4" descr="t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0000">
            <a:off x="4214495" y="3685540"/>
            <a:ext cx="702945" cy="690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7781">
        <p14:ferris dir="l"/>
      </p:transition>
    </mc:Choice>
    <mc:Fallback>
      <p:transition spd="slow" advTm="7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409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4099" name="Picture 2" descr="C:\Users\sunshinelulu\Desktop\英语教学与互联网\MV素材\02 frustration.jpg02 frustratio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3810"/>
            <a:ext cx="9144000" cy="6031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0" y="340175"/>
            <a:ext cx="9144000" cy="863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383223" y="447808"/>
            <a:ext cx="86042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Si tu perds confiance tourne-toi vers moi</a:t>
            </a:r>
            <a:endParaRPr lang="en-US" altLang="zh-CN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2400" dirty="0">
                <a:latin typeface="方正启体简体" panose="03000509000000000000" charset="-122"/>
                <a:ea typeface="方正启体简体" panose="03000509000000000000" charset="-122"/>
              </a:rPr>
              <a:t>对人失去了信任就看看我</a:t>
            </a:r>
            <a:endParaRPr lang="en-US" altLang="zh-CN" sz="2400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3890">
        <p:push dir="u"/>
      </p:transition>
    </mc:Choice>
    <mc:Fallback>
      <p:transition spd="med" advClick="0" advTm="389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3075" name="Picture 2" descr="C:\Users\sunshinelulu\Desktop\英语教学与互联网\MV素材\wind-blowing-through-childs-hair.jpgwind-blowing-through-childs-hair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635"/>
            <a:ext cx="7464425" cy="5173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161405" y="-14605"/>
            <a:ext cx="2948305" cy="51739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6161405" y="621665"/>
            <a:ext cx="3109595" cy="3857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70000"/>
              </a:lnSpc>
            </a:pP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Feel the wind blow softly through my hair</a:t>
            </a:r>
            <a:endParaRPr lang="en-US" altLang="zh-CN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  <a:p>
            <a:pPr algn="ctr">
              <a:lnSpc>
                <a:spcPct val="170000"/>
              </a:lnSpc>
            </a:pPr>
            <a:r>
              <a:rPr lang="en-US" altLang="zh-CN" sz="2400" dirty="0">
                <a:latin typeface="方正启体简体" panose="03000509000000000000" charset="-122"/>
                <a:ea typeface="方正启体简体" panose="03000509000000000000" charset="-122"/>
              </a:rPr>
              <a:t>感受轻拂过</a:t>
            </a:r>
            <a:endParaRPr lang="en-US" altLang="zh-CN" sz="2400" dirty="0">
              <a:latin typeface="方正启体简体" panose="03000509000000000000" charset="-122"/>
              <a:ea typeface="方正启体简体" panose="03000509000000000000" charset="-122"/>
            </a:endParaRPr>
          </a:p>
          <a:p>
            <a:pPr algn="ctr">
              <a:lnSpc>
                <a:spcPct val="170000"/>
              </a:lnSpc>
            </a:pPr>
            <a:r>
              <a:rPr lang="en-US" altLang="zh-CN" sz="2400" dirty="0">
                <a:latin typeface="方正启体简体" panose="03000509000000000000" charset="-122"/>
                <a:ea typeface="方正启体简体" panose="03000509000000000000" charset="-122"/>
              </a:rPr>
              <a:t>我头发的微风</a:t>
            </a:r>
            <a:endParaRPr lang="en-US" altLang="zh-CN" sz="2400" dirty="0">
              <a:latin typeface="方正启体简体" panose="03000509000000000000" charset="-122"/>
              <a:ea typeface="方正启体简体" panose="03000509000000000000" charset="-122"/>
            </a:endParaRPr>
          </a:p>
          <a:p>
            <a:pPr algn="ctr">
              <a:lnSpc>
                <a:spcPct val="170000"/>
              </a:lnSpc>
            </a:pPr>
            <a:endParaRPr lang="en-US" altLang="zh-CN" sz="2400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3703">
        <p:circle/>
      </p:transition>
    </mc:Choice>
    <mc:Fallback>
      <p:transition spd="med" advClick="0" advTm="37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4098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4099" name="Picture 2" descr="C:\Users\sunshinelulu\Desktop\英语教学与互联网\MV素材\36496-praying-together-1200.1200w.tn.jpg36496-praying-together-1200.1200w.t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6195"/>
            <a:ext cx="9144000" cy="511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0" y="199390"/>
            <a:ext cx="9144000" cy="11410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u="sng" strike="noStrike" noProof="1"/>
          </a:p>
        </p:txBody>
      </p:sp>
      <p:sp>
        <p:nvSpPr>
          <p:cNvPr id="7" name="TextBox 6"/>
          <p:cNvSpPr txBox="1"/>
          <p:nvPr/>
        </p:nvSpPr>
        <p:spPr>
          <a:xfrm>
            <a:off x="269558" y="404628"/>
            <a:ext cx="86042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I'm invisible whenever you are there</a:t>
            </a:r>
            <a:endParaRPr lang="en-US" altLang="zh-CN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2400" dirty="0">
                <a:latin typeface="方正启体简体" panose="03000509000000000000" charset="-122"/>
                <a:ea typeface="方正启体简体" panose="03000509000000000000" charset="-122"/>
              </a:rPr>
              <a:t>无论你在何方我都在</a:t>
            </a:r>
            <a:r>
              <a:rPr lang="zh-CN" altLang="en-US" sz="2400" dirty="0">
                <a:latin typeface="方正启体简体" panose="03000509000000000000" charset="-122"/>
                <a:ea typeface="方正启体简体" panose="03000509000000000000" charset="-122"/>
              </a:rPr>
              <a:t>默默地陪伴你</a:t>
            </a:r>
            <a:endParaRPr lang="zh-CN" altLang="en-US" sz="2400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0" advTm="5000">
        <p:push dir="u"/>
      </p:transition>
    </mc:Choice>
    <mc:Fallback>
      <p:transition spd="med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3075" name="Picture 2" descr="C:\Users\sunshinelulu\Desktop\英语教学与互联网\MV素材\78457836.jpg784578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635"/>
            <a:ext cx="9144000" cy="5619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340360"/>
            <a:ext cx="9144000" cy="1031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620395" y="542290"/>
            <a:ext cx="806640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Et comme un défi ,  tu te lèves pour aimer la vie</a:t>
            </a:r>
            <a:endParaRPr lang="en-US" altLang="zh-CN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2400" dirty="0">
                <a:latin typeface="方正启体简体" panose="03000509000000000000" charset="-122"/>
                <a:ea typeface="方正启体简体" panose="03000509000000000000" charset="-122"/>
              </a:rPr>
              <a:t>当作挑战，你要热爱生活</a:t>
            </a:r>
            <a:endParaRPr lang="zh-CN" altLang="en-US" sz="2400" dirty="0">
              <a:latin typeface="方正启体简体" panose="03000509000000000000" charset="-122"/>
              <a:ea typeface="方正启体简体" panose="03000509000000000000" charset="-122"/>
            </a:endParaRPr>
          </a:p>
        </p:txBody>
      </p:sp>
    </p:spTree>
  </p:cSld>
  <p:clrMapOvr>
    <a:masterClrMapping/>
  </p:clrMapOvr>
  <p:transition spd="slow" advClick="0" advTm="7172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1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/>
          </a:p>
        </p:txBody>
      </p:sp>
      <p:sp>
        <p:nvSpPr>
          <p:cNvPr id="3074" name="内容占位符 2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3075" name="Picture 2" descr="C:\Users\sunshinelulu\Desktop\英语教学与互联网\MV素材\beachparty3.jpgbeachparty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635"/>
            <a:ext cx="9144000" cy="5306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336365"/>
            <a:ext cx="9144000" cy="863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TextBox 4"/>
          <p:cNvSpPr txBox="1"/>
          <p:nvPr/>
        </p:nvSpPr>
        <p:spPr>
          <a:xfrm>
            <a:off x="855345" y="537978"/>
            <a:ext cx="7667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）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 </a:t>
            </a:r>
            <a:endParaRPr lang="zh-CN" altLang="en-US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389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3" descr="C:\Users\sunshinelulu\Desktop\英语教学与互联网\MV素材\2939999956_753deb8a5d_b (1).jpg2939999956_753deb8a5d_b (1)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-33655" y="635"/>
            <a:ext cx="9170035" cy="563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-33655" y="3931920"/>
            <a:ext cx="9170670" cy="8312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36575" y="4117473"/>
            <a:ext cx="7667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Love life  </a:t>
            </a:r>
            <a:r>
              <a:rPr lang="zh-CN" altLang="en-US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（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la la la la la...</a:t>
            </a:r>
            <a:r>
              <a:rPr lang="zh-CN" altLang="en-US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）</a:t>
            </a:r>
            <a:r>
              <a:rPr lang="en-US" altLang="zh-CN" sz="2400" dirty="0">
                <a:latin typeface="Lucida Calligraphy" panose="03010101010101010101" pitchFamily="66" charset="0"/>
                <a:ea typeface="宋体" panose="02010600030101010101" pitchFamily="2" charset="-122"/>
              </a:rPr>
              <a:t> </a:t>
            </a:r>
            <a:endParaRPr lang="zh-CN" altLang="en-US" sz="2400" dirty="0">
              <a:latin typeface="Lucida Calligraphy" panose="03010101010101010101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Click="0" advTm="403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2290" name="Picture 2" descr="C:\Users\sunshinelulu\Desktop\英语教学与互联网\MV素材\hold hands.jpghold hands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35" y="-36195"/>
            <a:ext cx="914336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243840"/>
            <a:ext cx="9144000" cy="8369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36104" y="339819"/>
            <a:ext cx="76683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Lucida Calligraphy" panose="03010101010101010101" pitchFamily="66" charset="0"/>
              </a:rPr>
              <a:t>It's you and I  ( la la la la la... )</a:t>
            </a:r>
            <a:endParaRPr lang="en-US" altLang="zh-CN" sz="2400" dirty="0" smtClean="0">
              <a:latin typeface="Lucida Calligraphy" panose="030101010101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37">
        <p:fade thruBlk="1"/>
      </p:transition>
    </mc:Choice>
    <mc:Fallback>
      <p:transition spd="slow" advTm="3937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1199</Words>
  <Application>WPS 演示</Application>
  <PresentationFormat/>
  <Paragraphs>82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宋体</vt:lpstr>
      <vt:lpstr>Wingdings</vt:lpstr>
      <vt:lpstr>Verdana</vt:lpstr>
      <vt:lpstr>Book Antiqua</vt:lpstr>
      <vt:lpstr>Lucida Calligraphy</vt:lpstr>
      <vt:lpstr>方正启体简体</vt:lpstr>
      <vt:lpstr>微软雅黑</vt:lpstr>
      <vt:lpstr>Arial Unicode MS</vt:lpstr>
      <vt:lpstr>Calibri</vt:lpstr>
      <vt:lpstr>MV Boli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sunshinelulu</dc:creator>
  <cp:lastModifiedBy>小璐</cp:lastModifiedBy>
  <cp:revision>13</cp:revision>
  <dcterms:created xsi:type="dcterms:W3CDTF">2018-08-23T15:25:00Z</dcterms:created>
  <dcterms:modified xsi:type="dcterms:W3CDTF">2018-08-25T10:17:43Z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